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57" r:id="rId1"/>
    <p:sldMasterId id="2147484120" r:id="rId2"/>
    <p:sldMasterId id="2147484144" r:id="rId3"/>
    <p:sldMasterId id="2147484156" r:id="rId4"/>
    <p:sldMasterId id="2147484168" r:id="rId5"/>
    <p:sldMasterId id="2147484192" r:id="rId6"/>
    <p:sldMasterId id="2147484204" r:id="rId7"/>
    <p:sldMasterId id="2147484221" r:id="rId8"/>
    <p:sldMasterId id="2147484274" r:id="rId9"/>
    <p:sldMasterId id="2147484300" r:id="rId10"/>
    <p:sldMasterId id="2147484354" r:id="rId11"/>
    <p:sldMasterId id="2147484474" r:id="rId12"/>
    <p:sldMasterId id="2147484486" r:id="rId13"/>
    <p:sldMasterId id="2147484498" r:id="rId14"/>
    <p:sldMasterId id="2147484510" r:id="rId15"/>
  </p:sldMasterIdLst>
  <p:notesMasterIdLst>
    <p:notesMasterId r:id="rId66"/>
  </p:notesMasterIdLst>
  <p:sldIdLst>
    <p:sldId id="521" r:id="rId16"/>
    <p:sldId id="519" r:id="rId17"/>
    <p:sldId id="280" r:id="rId18"/>
    <p:sldId id="352" r:id="rId19"/>
    <p:sldId id="523" r:id="rId20"/>
    <p:sldId id="522" r:id="rId21"/>
    <p:sldId id="304" r:id="rId22"/>
    <p:sldId id="526" r:id="rId23"/>
    <p:sldId id="527" r:id="rId24"/>
    <p:sldId id="525" r:id="rId25"/>
    <p:sldId id="529" r:id="rId26"/>
    <p:sldId id="358" r:id="rId27"/>
    <p:sldId id="530" r:id="rId28"/>
    <p:sldId id="528" r:id="rId29"/>
    <p:sldId id="532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5" r:id="rId50"/>
    <p:sldId id="556" r:id="rId51"/>
    <p:sldId id="553" r:id="rId52"/>
    <p:sldId id="554" r:id="rId53"/>
    <p:sldId id="557" r:id="rId54"/>
    <p:sldId id="402" r:id="rId55"/>
    <p:sldId id="317" r:id="rId56"/>
    <p:sldId id="398" r:id="rId57"/>
    <p:sldId id="476" r:id="rId58"/>
    <p:sldId id="559" r:id="rId59"/>
    <p:sldId id="477" r:id="rId60"/>
    <p:sldId id="560" r:id="rId61"/>
    <p:sldId id="561" r:id="rId62"/>
    <p:sldId id="562" r:id="rId63"/>
    <p:sldId id="563" r:id="rId64"/>
    <p:sldId id="564" r:id="rId65"/>
  </p:sldIdLst>
  <p:sldSz cx="9144000" cy="6858000" type="screen4x3"/>
  <p:notesSz cx="6858000" cy="9144000"/>
  <p:embeddedFontLst>
    <p:embeddedFont>
      <p:font typeface="Microsoft Tai Le" panose="020B0502040204020203" pitchFamily="34" charset="0"/>
      <p:regular r:id="rId67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Kokila" panose="020B0604020202020204" pitchFamily="34" charset="0"/>
      <p:regular r:id="rId73"/>
      <p:bold r:id="rId74"/>
      <p:italic r:id="rId75"/>
      <p:boldItalic r:id="rId76"/>
    </p:embeddedFont>
    <p:embeddedFont>
      <p:font typeface="SimSun" panose="02010600030101010101" pitchFamily="2" charset="-122"/>
      <p:regular r:id="rId77"/>
    </p:embeddedFont>
    <p:embeddedFont>
      <p:font typeface="Comic Sans MS" panose="030F0702030302020204" pitchFamily="66" charset="0"/>
      <p:regular r:id="rId78"/>
      <p:bold r:id="rId79"/>
    </p:embeddedFont>
    <p:embeddedFont>
      <p:font typeface="Trebuchet MS" panose="020B0603020202020204" pitchFamily="34" charset="0"/>
      <p:regular r:id="rId80"/>
      <p:bold r:id="rId81"/>
      <p:italic r:id="rId82"/>
      <p:boldItalic r:id="rId83"/>
    </p:embeddedFont>
    <p:embeddedFont>
      <p:font typeface="Adventure" panose="02000503020000020003" pitchFamily="2" charset="0"/>
      <p:regular r:id="rId84"/>
    </p:embeddedFont>
    <p:embeddedFont>
      <p:font typeface="Segoe Print" panose="02000600000000000000" pitchFamily="2" charset="0"/>
      <p:regular r:id="rId85"/>
      <p:bold r:id="rId86"/>
    </p:embeddedFont>
    <p:embeddedFont>
      <p:font typeface="Wingdings 2" panose="05020102010507070707" pitchFamily="18" charset="2"/>
      <p:regular r:id="rId87"/>
    </p:embeddedFont>
    <p:embeddedFont>
      <p:font typeface="Calibri Light" panose="020F0302020204030204" pitchFamily="34" charset="0"/>
      <p:regular r:id="rId88"/>
      <p:italic r:id="rId89"/>
    </p:embeddedFont>
    <p:embeddedFont>
      <p:font typeface="Palatino Linotype" panose="02040502050505030304" pitchFamily="18" charset="0"/>
      <p:regular r:id="rId90"/>
      <p:bold r:id="rId91"/>
      <p:italic r:id="rId92"/>
      <p:boldItalic r:id="rId93"/>
    </p:embeddedFont>
    <p:embeddedFont>
      <p:font typeface="Impact" panose="020B0806030902050204" pitchFamily="34" charset="0"/>
      <p:regular r:id="rId94"/>
    </p:embeddedFont>
    <p:embeddedFont>
      <p:font typeface="Arial Narrow" panose="020B0606020202030204" pitchFamily="34" charset="0"/>
      <p:regular r:id="rId95"/>
      <p:bold r:id="rId96"/>
      <p:italic r:id="rId97"/>
      <p:boldItalic r:id="rId98"/>
    </p:embeddedFont>
    <p:embeddedFont>
      <p:font typeface="Alexandra Zeferino Three" panose="03030402040707070C03" pitchFamily="66" charset="0"/>
      <p:regular r:id="rId99"/>
    </p:embeddedFont>
    <p:embeddedFont>
      <p:font typeface="Candara" panose="020E0502030303020204" pitchFamily="34" charset="0"/>
      <p:regular r:id="rId100"/>
      <p:bold r:id="rId101"/>
      <p:italic r:id="rId102"/>
      <p:boldItalic r:id="rId103"/>
    </p:embeddedFont>
    <p:embeddedFont>
      <p:font typeface="Verdana" panose="020B0604030504040204" pitchFamily="34" charset="0"/>
      <p:regular r:id="rId104"/>
      <p:bold r:id="rId105"/>
      <p:italic r:id="rId106"/>
      <p:boldItalic r:id="rId107"/>
    </p:embeddedFont>
    <p:embeddedFont>
      <p:font typeface="Isadora Cyr " panose="02000500060000020003" pitchFamily="2" charset="0"/>
      <p:regular r:id="rId108"/>
    </p:embeddedFont>
    <p:embeddedFont>
      <p:font typeface="Franklin Gothic Demi" panose="020B0703020102020204" pitchFamily="34" charset="0"/>
      <p:regular r:id="rId109"/>
      <p:italic r:id="rId110"/>
    </p:embeddedFont>
    <p:embeddedFont>
      <p:font typeface="Tahoma" panose="020B0604030504040204" pitchFamily="34" charset="0"/>
      <p:regular r:id="rId111"/>
      <p:bold r:id="rId11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CCCCFF"/>
    <a:srgbClr val="F05CD0"/>
    <a:srgbClr val="ABE44E"/>
    <a:srgbClr val="FF9900"/>
    <a:srgbClr val="66E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6459" autoAdjust="0"/>
  </p:normalViewPr>
  <p:slideViewPr>
    <p:cSldViewPr>
      <p:cViewPr varScale="1">
        <p:scale>
          <a:sx n="101" d="100"/>
          <a:sy n="101" d="100"/>
        </p:scale>
        <p:origin x="7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112" Type="http://schemas.openxmlformats.org/officeDocument/2006/relationships/font" Target="fonts/font46.fntdata"/><Relationship Id="rId16" Type="http://schemas.openxmlformats.org/officeDocument/2006/relationships/slide" Target="slides/slide1.xml"/><Relationship Id="rId107" Type="http://schemas.openxmlformats.org/officeDocument/2006/relationships/font" Target="fonts/font41.fntdata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87" Type="http://schemas.openxmlformats.org/officeDocument/2006/relationships/font" Target="fonts/font21.fntdata"/><Relationship Id="rId102" Type="http://schemas.openxmlformats.org/officeDocument/2006/relationships/font" Target="fonts/font36.fntdata"/><Relationship Id="rId110" Type="http://schemas.openxmlformats.org/officeDocument/2006/relationships/font" Target="fonts/font44.fntdata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font" Target="fonts/font16.fntdata"/><Relationship Id="rId90" Type="http://schemas.openxmlformats.org/officeDocument/2006/relationships/font" Target="fonts/font24.fntdata"/><Relationship Id="rId95" Type="http://schemas.openxmlformats.org/officeDocument/2006/relationships/font" Target="fonts/font29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100" Type="http://schemas.openxmlformats.org/officeDocument/2006/relationships/font" Target="fonts/font34.fntdata"/><Relationship Id="rId105" Type="http://schemas.openxmlformats.org/officeDocument/2006/relationships/font" Target="fonts/font39.fntdata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font" Target="fonts/font27.fntdata"/><Relationship Id="rId98" Type="http://schemas.openxmlformats.org/officeDocument/2006/relationships/font" Target="fonts/font3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1.fntdata"/><Relationship Id="rId103" Type="http://schemas.openxmlformats.org/officeDocument/2006/relationships/font" Target="fonts/font37.fntdata"/><Relationship Id="rId108" Type="http://schemas.openxmlformats.org/officeDocument/2006/relationships/font" Target="fonts/font42.fntdata"/><Relationship Id="rId116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font" Target="fonts/font30.fntdata"/><Relationship Id="rId111" Type="http://schemas.openxmlformats.org/officeDocument/2006/relationships/font" Target="fonts/font4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font" Target="fonts/font40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font" Target="fonts/font28.fntdata"/><Relationship Id="rId99" Type="http://schemas.openxmlformats.org/officeDocument/2006/relationships/font" Target="fonts/font33.fntdata"/><Relationship Id="rId101" Type="http://schemas.openxmlformats.org/officeDocument/2006/relationships/font" Target="fonts/font3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43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10.fntdata"/><Relationship Id="rId97" Type="http://schemas.openxmlformats.org/officeDocument/2006/relationships/font" Target="fonts/font31.fntdata"/><Relationship Id="rId104" Type="http://schemas.openxmlformats.org/officeDocument/2006/relationships/font" Target="fonts/font3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КАЧЕСТВО ШКОЛЬНОГО ОБРАЗОВАНИЯ</a:t>
            </a:r>
          </a:p>
        </c:rich>
      </c:tx>
      <c:layout>
        <c:manualLayout>
          <c:xMode val="edge"/>
          <c:yMode val="edge"/>
          <c:x val="0.20669386651897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Лист1!$D$18</c:f>
              <c:strCache>
                <c:ptCount val="1"/>
                <c:pt idx="0">
                  <c:v>УСПЕШНОСТЬ ОБУЧЕНИЯ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Лист1!$E$17:$F$17</c:f>
              <c:strCache>
                <c:ptCount val="2"/>
                <c:pt idx="0">
                  <c:v>2019г.</c:v>
                </c:pt>
                <c:pt idx="1">
                  <c:v>2020г.</c:v>
                </c:pt>
              </c:strCache>
            </c:strRef>
          </c:cat>
          <c:val>
            <c:numRef>
              <c:f>Лист1!$E$18:$F$18</c:f>
              <c:numCache>
                <c:formatCode>0.0%</c:formatCode>
                <c:ptCount val="2"/>
                <c:pt idx="0">
                  <c:v>0.998</c:v>
                </c:pt>
                <c:pt idx="1">
                  <c:v>0.999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1-4959-BFF8-959B37199CD3}"/>
            </c:ext>
          </c:extLst>
        </c:ser>
        <c:ser>
          <c:idx val="1"/>
          <c:order val="1"/>
          <c:tx>
            <c:strRef>
              <c:f>Лист1!$D$19</c:f>
              <c:strCache>
                <c:ptCount val="1"/>
                <c:pt idx="0">
                  <c:v>КАЧЕСТВО ЗНАНИЙ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Лист1!$E$17:$F$17</c:f>
              <c:strCache>
                <c:ptCount val="2"/>
                <c:pt idx="0">
                  <c:v>2019г.</c:v>
                </c:pt>
                <c:pt idx="1">
                  <c:v>2020г.</c:v>
                </c:pt>
              </c:strCache>
            </c:strRef>
          </c:cat>
          <c:val>
            <c:numRef>
              <c:f>Лист1!$E$19:$F$19</c:f>
              <c:numCache>
                <c:formatCode>0.0%</c:formatCode>
                <c:ptCount val="2"/>
                <c:pt idx="0">
                  <c:v>0.40799999999999997</c:v>
                </c:pt>
                <c:pt idx="1">
                  <c:v>0.503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1-4959-BFF8-959B37199C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8010856"/>
        <c:axId val="218011248"/>
      </c:barChart>
      <c:catAx>
        <c:axId val="21801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011248"/>
        <c:crosses val="autoZero"/>
        <c:auto val="1"/>
        <c:lblAlgn val="ctr"/>
        <c:lblOffset val="100"/>
        <c:noMultiLvlLbl val="0"/>
      </c:catAx>
      <c:valAx>
        <c:axId val="218011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1801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chemeClr val="tx1"/>
                </a:solidFill>
              </a:rPr>
              <a:t>Аттестаты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с отличием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0318665901850072"/>
                  <c:y val="-9.92091003648473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A0-4F86-B299-24791AA603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9680111383947688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A0-4F86-B299-24791AA603A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Лист1!$K$44:$K$45</c:f>
              <c:strCache>
                <c:ptCount val="2"/>
                <c:pt idx="0">
                  <c:v>выпускники 9-х классов</c:v>
                </c:pt>
                <c:pt idx="1">
                  <c:v>выпускники 11-х классов</c:v>
                </c:pt>
              </c:strCache>
            </c:strRef>
          </c:cat>
          <c:val>
            <c:numRef>
              <c:f>Лист1!$L$44:$L$45</c:f>
              <c:numCache>
                <c:formatCode>General</c:formatCode>
                <c:ptCount val="2"/>
                <c:pt idx="0">
                  <c:v>47</c:v>
                </c:pt>
                <c:pt idx="1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A0-4F86-B299-24791AA60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58805808"/>
        <c:axId val="458806200"/>
      </c:barChart>
      <c:catAx>
        <c:axId val="45880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8806200"/>
        <c:crosses val="autoZero"/>
        <c:auto val="1"/>
        <c:lblAlgn val="ctr"/>
        <c:lblOffset val="100"/>
        <c:noMultiLvlLbl val="0"/>
      </c:catAx>
      <c:valAx>
        <c:axId val="4588062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880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9858-48C9-42E8-BFC7-20F3304C47E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A282CE-7E35-4BB2-ACBD-36D714B77E9F}">
      <dgm:prSet/>
      <dgm:spPr>
        <a:solidFill>
          <a:schemeClr val="bg2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Русский язык, математика, физика, химия, биология</a:t>
          </a:r>
          <a:endParaRPr lang="ru-RU" dirty="0">
            <a:solidFill>
              <a:schemeClr val="tx1"/>
            </a:solidFill>
          </a:endParaRPr>
        </a:p>
      </dgm:t>
    </dgm:pt>
    <dgm:pt modelId="{0E1758BA-7EF6-4717-99FA-D571024C57F5}" type="parTrans" cxnId="{4014155C-3D90-4E87-9AE2-2CF4E57DB89B}">
      <dgm:prSet/>
      <dgm:spPr/>
      <dgm:t>
        <a:bodyPr/>
        <a:lstStyle/>
        <a:p>
          <a:endParaRPr lang="ru-RU"/>
        </a:p>
      </dgm:t>
    </dgm:pt>
    <dgm:pt modelId="{58FE756C-8FE4-4A5D-A4BE-1C784D81D964}" type="sibTrans" cxnId="{4014155C-3D90-4E87-9AE2-2CF4E57DB89B}">
      <dgm:prSet/>
      <dgm:spPr/>
      <dgm:t>
        <a:bodyPr/>
        <a:lstStyle/>
        <a:p>
          <a:endParaRPr lang="ru-RU"/>
        </a:p>
      </dgm:t>
    </dgm:pt>
    <dgm:pt modelId="{352F2741-98A7-492F-9498-2CB769C17E26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</a:rPr>
            <a:t>«Совершенствование предметных и методических компетенций педагогических работников (в том числе в области формирования функциональной грамотности обучающихся)» </a:t>
          </a:r>
          <a:endParaRPr lang="ru-RU" sz="1600" b="1" dirty="0">
            <a:solidFill>
              <a:schemeClr val="tx1"/>
            </a:solidFill>
          </a:endParaRPr>
        </a:p>
      </dgm:t>
    </dgm:pt>
    <dgm:pt modelId="{1B68421B-F73E-49F4-A1DE-01DAD850D975}" type="parTrans" cxnId="{E791E273-7883-447F-AA83-929CD7F3C9D9}">
      <dgm:prSet/>
      <dgm:spPr/>
      <dgm:t>
        <a:bodyPr/>
        <a:lstStyle/>
        <a:p>
          <a:endParaRPr lang="ru-RU"/>
        </a:p>
      </dgm:t>
    </dgm:pt>
    <dgm:pt modelId="{3EB47204-ABB2-4220-9805-ECAAC8B52E41}" type="sibTrans" cxnId="{E791E273-7883-447F-AA83-929CD7F3C9D9}">
      <dgm:prSet/>
      <dgm:spPr/>
      <dgm:t>
        <a:bodyPr/>
        <a:lstStyle/>
        <a:p>
          <a:endParaRPr lang="ru-RU"/>
        </a:p>
      </dgm:t>
    </dgm:pt>
    <dgm:pt modelId="{48D10456-04F5-41A0-940A-3F64C1A7DB19}" type="pres">
      <dgm:prSet presAssocID="{AD1F9858-48C9-42E8-BFC7-20F3304C47E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F0EDEB-D4C5-430D-B152-A0547D1B3DD9}" type="pres">
      <dgm:prSet presAssocID="{352F2741-98A7-492F-9498-2CB769C17E26}" presName="comp" presStyleCnt="0"/>
      <dgm:spPr/>
    </dgm:pt>
    <dgm:pt modelId="{7C485F1B-34F6-4D24-9143-8AAC133C7524}" type="pres">
      <dgm:prSet presAssocID="{352F2741-98A7-492F-9498-2CB769C17E26}" presName="box" presStyleLbl="node1" presStyleIdx="0" presStyleCnt="2"/>
      <dgm:spPr/>
      <dgm:t>
        <a:bodyPr/>
        <a:lstStyle/>
        <a:p>
          <a:endParaRPr lang="ru-RU"/>
        </a:p>
      </dgm:t>
    </dgm:pt>
    <dgm:pt modelId="{9C09E516-0FD6-4AA1-BF56-B6F4243E644B}" type="pres">
      <dgm:prSet presAssocID="{352F2741-98A7-492F-9498-2CB769C17E26}" presName="img" presStyleLbl="fgImgPlace1" presStyleIdx="0" presStyleCnt="2"/>
      <dgm:spPr/>
    </dgm:pt>
    <dgm:pt modelId="{23595771-1F7B-4FB0-8B01-26DFA0D0AF6E}" type="pres">
      <dgm:prSet presAssocID="{352F2741-98A7-492F-9498-2CB769C17E26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F76DD-4BA5-4FFC-9CF7-AF4B796161BE}" type="pres">
      <dgm:prSet presAssocID="{3EB47204-ABB2-4220-9805-ECAAC8B52E41}" presName="spacer" presStyleCnt="0"/>
      <dgm:spPr/>
    </dgm:pt>
    <dgm:pt modelId="{8EFB37A3-E4E4-4DA8-9FF3-3F0ECEA42AF1}" type="pres">
      <dgm:prSet presAssocID="{CBA282CE-7E35-4BB2-ACBD-36D714B77E9F}" presName="comp" presStyleCnt="0"/>
      <dgm:spPr/>
    </dgm:pt>
    <dgm:pt modelId="{00035939-23EF-42F8-A9D5-A050AC41FF8B}" type="pres">
      <dgm:prSet presAssocID="{CBA282CE-7E35-4BB2-ACBD-36D714B77E9F}" presName="box" presStyleLbl="node1" presStyleIdx="1" presStyleCnt="2"/>
      <dgm:spPr/>
      <dgm:t>
        <a:bodyPr/>
        <a:lstStyle/>
        <a:p>
          <a:endParaRPr lang="ru-RU"/>
        </a:p>
      </dgm:t>
    </dgm:pt>
    <dgm:pt modelId="{EDA69819-ACBF-4ED3-BFFF-33B28F8B79F0}" type="pres">
      <dgm:prSet presAssocID="{CBA282CE-7E35-4BB2-ACBD-36D714B77E9F}" presName="img" presStyleLbl="fgImgPlace1" presStyleIdx="1" presStyleCnt="2"/>
      <dgm:spPr/>
    </dgm:pt>
    <dgm:pt modelId="{847E9108-1655-4074-9229-BCD907DA8C55}" type="pres">
      <dgm:prSet presAssocID="{CBA282CE-7E35-4BB2-ACBD-36D714B77E9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14155C-3D90-4E87-9AE2-2CF4E57DB89B}" srcId="{AD1F9858-48C9-42E8-BFC7-20F3304C47E4}" destId="{CBA282CE-7E35-4BB2-ACBD-36D714B77E9F}" srcOrd="1" destOrd="0" parTransId="{0E1758BA-7EF6-4717-99FA-D571024C57F5}" sibTransId="{58FE756C-8FE4-4A5D-A4BE-1C784D81D964}"/>
    <dgm:cxn modelId="{69F930D1-6F4B-4BDA-A9D6-3615470794CF}" type="presOf" srcId="{352F2741-98A7-492F-9498-2CB769C17E26}" destId="{7C485F1B-34F6-4D24-9143-8AAC133C7524}" srcOrd="0" destOrd="0" presId="urn:microsoft.com/office/officeart/2005/8/layout/vList4"/>
    <dgm:cxn modelId="{5E436C19-4DEB-4218-81A7-AE3D0B223582}" type="presOf" srcId="{AD1F9858-48C9-42E8-BFC7-20F3304C47E4}" destId="{48D10456-04F5-41A0-940A-3F64C1A7DB19}" srcOrd="0" destOrd="0" presId="urn:microsoft.com/office/officeart/2005/8/layout/vList4"/>
    <dgm:cxn modelId="{48D97C6B-A2B3-49E2-AA73-484915041A36}" type="presOf" srcId="{CBA282CE-7E35-4BB2-ACBD-36D714B77E9F}" destId="{847E9108-1655-4074-9229-BCD907DA8C55}" srcOrd="1" destOrd="0" presId="urn:microsoft.com/office/officeart/2005/8/layout/vList4"/>
    <dgm:cxn modelId="{F1CF152F-3F12-4FD6-BF50-F210751345C3}" type="presOf" srcId="{CBA282CE-7E35-4BB2-ACBD-36D714B77E9F}" destId="{00035939-23EF-42F8-A9D5-A050AC41FF8B}" srcOrd="0" destOrd="0" presId="urn:microsoft.com/office/officeart/2005/8/layout/vList4"/>
    <dgm:cxn modelId="{E791E273-7883-447F-AA83-929CD7F3C9D9}" srcId="{AD1F9858-48C9-42E8-BFC7-20F3304C47E4}" destId="{352F2741-98A7-492F-9498-2CB769C17E26}" srcOrd="0" destOrd="0" parTransId="{1B68421B-F73E-49F4-A1DE-01DAD850D975}" sibTransId="{3EB47204-ABB2-4220-9805-ECAAC8B52E41}"/>
    <dgm:cxn modelId="{DCE7667D-AF70-4D47-A0AB-AE51CF929943}" type="presOf" srcId="{352F2741-98A7-492F-9498-2CB769C17E26}" destId="{23595771-1F7B-4FB0-8B01-26DFA0D0AF6E}" srcOrd="1" destOrd="0" presId="urn:microsoft.com/office/officeart/2005/8/layout/vList4"/>
    <dgm:cxn modelId="{D4D8D634-954F-4080-964F-A153F9C39EB4}" type="presParOf" srcId="{48D10456-04F5-41A0-940A-3F64C1A7DB19}" destId="{50F0EDEB-D4C5-430D-B152-A0547D1B3DD9}" srcOrd="0" destOrd="0" presId="urn:microsoft.com/office/officeart/2005/8/layout/vList4"/>
    <dgm:cxn modelId="{E5EEE5AF-9F09-40DC-8B36-8D203934ABD8}" type="presParOf" srcId="{50F0EDEB-D4C5-430D-B152-A0547D1B3DD9}" destId="{7C485F1B-34F6-4D24-9143-8AAC133C7524}" srcOrd="0" destOrd="0" presId="urn:microsoft.com/office/officeart/2005/8/layout/vList4"/>
    <dgm:cxn modelId="{8FA74D8E-EDF9-4467-8653-76A371B4831E}" type="presParOf" srcId="{50F0EDEB-D4C5-430D-B152-A0547D1B3DD9}" destId="{9C09E516-0FD6-4AA1-BF56-B6F4243E644B}" srcOrd="1" destOrd="0" presId="urn:microsoft.com/office/officeart/2005/8/layout/vList4"/>
    <dgm:cxn modelId="{882F85B1-41F7-491D-B9E9-298B7A05788E}" type="presParOf" srcId="{50F0EDEB-D4C5-430D-B152-A0547D1B3DD9}" destId="{23595771-1F7B-4FB0-8B01-26DFA0D0AF6E}" srcOrd="2" destOrd="0" presId="urn:microsoft.com/office/officeart/2005/8/layout/vList4"/>
    <dgm:cxn modelId="{104E5BC9-1FCF-45E7-97D5-C1C7AE6EFEA1}" type="presParOf" srcId="{48D10456-04F5-41A0-940A-3F64C1A7DB19}" destId="{DE9F76DD-4BA5-4FFC-9CF7-AF4B796161BE}" srcOrd="1" destOrd="0" presId="urn:microsoft.com/office/officeart/2005/8/layout/vList4"/>
    <dgm:cxn modelId="{56A52646-D996-45BD-BAEE-7ED4557CF83D}" type="presParOf" srcId="{48D10456-04F5-41A0-940A-3F64C1A7DB19}" destId="{8EFB37A3-E4E4-4DA8-9FF3-3F0ECEA42AF1}" srcOrd="2" destOrd="0" presId="urn:microsoft.com/office/officeart/2005/8/layout/vList4"/>
    <dgm:cxn modelId="{AE270E3D-2EB4-408A-A0EA-8E8DB888B1A9}" type="presParOf" srcId="{8EFB37A3-E4E4-4DA8-9FF3-3F0ECEA42AF1}" destId="{00035939-23EF-42F8-A9D5-A050AC41FF8B}" srcOrd="0" destOrd="0" presId="urn:microsoft.com/office/officeart/2005/8/layout/vList4"/>
    <dgm:cxn modelId="{93960E22-71B6-4AF5-BBEF-842CBCC4B948}" type="presParOf" srcId="{8EFB37A3-E4E4-4DA8-9FF3-3F0ECEA42AF1}" destId="{EDA69819-ACBF-4ED3-BFFF-33B28F8B79F0}" srcOrd="1" destOrd="0" presId="urn:microsoft.com/office/officeart/2005/8/layout/vList4"/>
    <dgm:cxn modelId="{2BE57093-53D2-4403-848E-0A878D4CBB13}" type="presParOf" srcId="{8EFB37A3-E4E4-4DA8-9FF3-3F0ECEA42AF1}" destId="{847E9108-1655-4074-9229-BCD907DA8C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E67957-5BE5-4A86-8670-CB6394C55A60}" type="doc">
      <dgm:prSet loTypeId="urn:microsoft.com/office/officeart/2005/8/layout/hList9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B8D3795-DF0D-4032-A31F-41640FDACEB6}">
      <dgm:prSet phldrT="[Текст]"/>
      <dgm:spPr/>
      <dgm:t>
        <a:bodyPr/>
        <a:lstStyle/>
        <a:p>
          <a:r>
            <a:rPr lang="ru-RU" b="1" dirty="0" smtClean="0"/>
            <a:t>134</a:t>
          </a:r>
          <a:endParaRPr lang="ru-RU" b="1" dirty="0"/>
        </a:p>
      </dgm:t>
    </dgm:pt>
    <dgm:pt modelId="{CCD14458-89FA-4E55-AC84-7AF11775FFF6}" type="parTrans" cxnId="{3A30FD9C-F930-4112-9210-7943FA818E96}">
      <dgm:prSet/>
      <dgm:spPr/>
      <dgm:t>
        <a:bodyPr/>
        <a:lstStyle/>
        <a:p>
          <a:endParaRPr lang="ru-RU"/>
        </a:p>
      </dgm:t>
    </dgm:pt>
    <dgm:pt modelId="{A7877DD9-5727-4AC9-A6EC-3907442FA981}" type="sibTrans" cxnId="{3A30FD9C-F930-4112-9210-7943FA818E96}">
      <dgm:prSet/>
      <dgm:spPr/>
      <dgm:t>
        <a:bodyPr/>
        <a:lstStyle/>
        <a:p>
          <a:endParaRPr lang="ru-RU"/>
        </a:p>
      </dgm:t>
    </dgm:pt>
    <dgm:pt modelId="{07BDD1B6-7057-4DAB-8596-80A521111C75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1- ПОБЕДИТЕЛЬ,</a:t>
          </a:r>
          <a:endParaRPr lang="ru-RU" b="1" dirty="0">
            <a:latin typeface="Arial" pitchFamily="34" charset="0"/>
            <a:cs typeface="Arial" pitchFamily="34" charset="0"/>
          </a:endParaRP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17 -ПРИЗЕРОВ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DD7240C-28C7-4EF6-9305-AF339E1013F2}" type="parTrans" cxnId="{163BE85E-BB72-4A23-81D0-063480F8DAD5}">
      <dgm:prSet/>
      <dgm:spPr/>
      <dgm:t>
        <a:bodyPr/>
        <a:lstStyle/>
        <a:p>
          <a:endParaRPr lang="ru-RU"/>
        </a:p>
      </dgm:t>
    </dgm:pt>
    <dgm:pt modelId="{EE976EA3-FBFE-477F-AF20-5E26EF97C84A}" type="sibTrans" cxnId="{163BE85E-BB72-4A23-81D0-063480F8DAD5}">
      <dgm:prSet/>
      <dgm:spPr/>
      <dgm:t>
        <a:bodyPr/>
        <a:lstStyle/>
        <a:p>
          <a:endParaRPr lang="ru-RU"/>
        </a:p>
      </dgm:t>
    </dgm:pt>
    <dgm:pt modelId="{E9082BC3-3B88-48FC-B1C5-217640146640}" type="pres">
      <dgm:prSet presAssocID="{AAE67957-5BE5-4A86-8670-CB6394C55A6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254B4AD-E670-4301-8F71-35EAFB9BB296}" type="pres">
      <dgm:prSet presAssocID="{7B8D3795-DF0D-4032-A31F-41640FDACEB6}" presName="posSpace" presStyleCnt="0"/>
      <dgm:spPr/>
    </dgm:pt>
    <dgm:pt modelId="{BDAB341B-A1DD-4D0F-A07A-B224D5200ED9}" type="pres">
      <dgm:prSet presAssocID="{7B8D3795-DF0D-4032-A31F-41640FDACEB6}" presName="vertFlow" presStyleCnt="0"/>
      <dgm:spPr/>
    </dgm:pt>
    <dgm:pt modelId="{D6529692-1B2E-47F2-AD66-977A6EE3344B}" type="pres">
      <dgm:prSet presAssocID="{7B8D3795-DF0D-4032-A31F-41640FDACEB6}" presName="topSpace" presStyleCnt="0"/>
      <dgm:spPr/>
    </dgm:pt>
    <dgm:pt modelId="{C6E11CEB-7A0F-4429-B5D9-4662836C4D19}" type="pres">
      <dgm:prSet presAssocID="{7B8D3795-DF0D-4032-A31F-41640FDACEB6}" presName="firstComp" presStyleCnt="0"/>
      <dgm:spPr/>
    </dgm:pt>
    <dgm:pt modelId="{97F4BF6E-3595-4461-8EE6-CD05DC47F12B}" type="pres">
      <dgm:prSet presAssocID="{7B8D3795-DF0D-4032-A31F-41640FDACEB6}" presName="firstChild" presStyleLbl="bgAccFollowNode1" presStyleIdx="0" presStyleCnt="1" custLinFactNeighborX="1185" custLinFactNeighborY="2356"/>
      <dgm:spPr/>
      <dgm:t>
        <a:bodyPr/>
        <a:lstStyle/>
        <a:p>
          <a:endParaRPr lang="ru-RU"/>
        </a:p>
      </dgm:t>
    </dgm:pt>
    <dgm:pt modelId="{50D53D44-8831-4A92-A0DF-F290455CAD29}" type="pres">
      <dgm:prSet presAssocID="{7B8D3795-DF0D-4032-A31F-41640FDACEB6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C3822-F0F2-4F06-B3B7-A9A4984FEE73}" type="pres">
      <dgm:prSet presAssocID="{7B8D3795-DF0D-4032-A31F-41640FDACEB6}" presName="negSpace" presStyleCnt="0"/>
      <dgm:spPr/>
    </dgm:pt>
    <dgm:pt modelId="{C2A215CB-2D39-47E8-A653-737BF77691D0}" type="pres">
      <dgm:prSet presAssocID="{7B8D3795-DF0D-4032-A31F-41640FDACEB6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3A30FD9C-F930-4112-9210-7943FA818E96}" srcId="{AAE67957-5BE5-4A86-8670-CB6394C55A60}" destId="{7B8D3795-DF0D-4032-A31F-41640FDACEB6}" srcOrd="0" destOrd="0" parTransId="{CCD14458-89FA-4E55-AC84-7AF11775FFF6}" sibTransId="{A7877DD9-5727-4AC9-A6EC-3907442FA981}"/>
    <dgm:cxn modelId="{163BE85E-BB72-4A23-81D0-063480F8DAD5}" srcId="{7B8D3795-DF0D-4032-A31F-41640FDACEB6}" destId="{07BDD1B6-7057-4DAB-8596-80A521111C75}" srcOrd="0" destOrd="0" parTransId="{CDD7240C-28C7-4EF6-9305-AF339E1013F2}" sibTransId="{EE976EA3-FBFE-477F-AF20-5E26EF97C84A}"/>
    <dgm:cxn modelId="{1640573E-78A0-4561-AFFE-E1C61E74CE79}" type="presOf" srcId="{07BDD1B6-7057-4DAB-8596-80A521111C75}" destId="{50D53D44-8831-4A92-A0DF-F290455CAD29}" srcOrd="1" destOrd="0" presId="urn:microsoft.com/office/officeart/2005/8/layout/hList9"/>
    <dgm:cxn modelId="{60590D36-9C51-4666-8F3E-7A2A7F963C9A}" type="presOf" srcId="{AAE67957-5BE5-4A86-8670-CB6394C55A60}" destId="{E9082BC3-3B88-48FC-B1C5-217640146640}" srcOrd="0" destOrd="0" presId="urn:microsoft.com/office/officeart/2005/8/layout/hList9"/>
    <dgm:cxn modelId="{C3CBDE11-5B07-439E-8952-0B6499DEB4A5}" type="presOf" srcId="{7B8D3795-DF0D-4032-A31F-41640FDACEB6}" destId="{C2A215CB-2D39-47E8-A653-737BF77691D0}" srcOrd="0" destOrd="0" presId="urn:microsoft.com/office/officeart/2005/8/layout/hList9"/>
    <dgm:cxn modelId="{EC575469-92E0-4E4D-91D2-EC82BB41DF8F}" type="presOf" srcId="{07BDD1B6-7057-4DAB-8596-80A521111C75}" destId="{97F4BF6E-3595-4461-8EE6-CD05DC47F12B}" srcOrd="0" destOrd="0" presId="urn:microsoft.com/office/officeart/2005/8/layout/hList9"/>
    <dgm:cxn modelId="{9153ADF0-FEF2-4341-AB85-CB9A7AEE8E2A}" type="presParOf" srcId="{E9082BC3-3B88-48FC-B1C5-217640146640}" destId="{1254B4AD-E670-4301-8F71-35EAFB9BB296}" srcOrd="0" destOrd="0" presId="urn:microsoft.com/office/officeart/2005/8/layout/hList9"/>
    <dgm:cxn modelId="{B56CC787-CB59-4581-A6F9-0B87814EAC0A}" type="presParOf" srcId="{E9082BC3-3B88-48FC-B1C5-217640146640}" destId="{BDAB341B-A1DD-4D0F-A07A-B224D5200ED9}" srcOrd="1" destOrd="0" presId="urn:microsoft.com/office/officeart/2005/8/layout/hList9"/>
    <dgm:cxn modelId="{D151F5CA-E028-4146-A5AD-901AEA9A879F}" type="presParOf" srcId="{BDAB341B-A1DD-4D0F-A07A-B224D5200ED9}" destId="{D6529692-1B2E-47F2-AD66-977A6EE3344B}" srcOrd="0" destOrd="0" presId="urn:microsoft.com/office/officeart/2005/8/layout/hList9"/>
    <dgm:cxn modelId="{7849C633-701E-47F0-A092-A60A836B46D3}" type="presParOf" srcId="{BDAB341B-A1DD-4D0F-A07A-B224D5200ED9}" destId="{C6E11CEB-7A0F-4429-B5D9-4662836C4D19}" srcOrd="1" destOrd="0" presId="urn:microsoft.com/office/officeart/2005/8/layout/hList9"/>
    <dgm:cxn modelId="{AC7FDC5C-DE9D-4869-B797-4113EDB6BA35}" type="presParOf" srcId="{C6E11CEB-7A0F-4429-B5D9-4662836C4D19}" destId="{97F4BF6E-3595-4461-8EE6-CD05DC47F12B}" srcOrd="0" destOrd="0" presId="urn:microsoft.com/office/officeart/2005/8/layout/hList9"/>
    <dgm:cxn modelId="{3865E4A9-1895-4AF1-AE04-36D4945BDE70}" type="presParOf" srcId="{C6E11CEB-7A0F-4429-B5D9-4662836C4D19}" destId="{50D53D44-8831-4A92-A0DF-F290455CAD29}" srcOrd="1" destOrd="0" presId="urn:microsoft.com/office/officeart/2005/8/layout/hList9"/>
    <dgm:cxn modelId="{C0DADED8-7249-45BE-9F3F-AEB98FF8A505}" type="presParOf" srcId="{E9082BC3-3B88-48FC-B1C5-217640146640}" destId="{5CBC3822-F0F2-4F06-B3B7-A9A4984FEE73}" srcOrd="2" destOrd="0" presId="urn:microsoft.com/office/officeart/2005/8/layout/hList9"/>
    <dgm:cxn modelId="{D62BC565-A6BC-44DE-A343-EC5465AF6C42}" type="presParOf" srcId="{E9082BC3-3B88-48FC-B1C5-217640146640}" destId="{C2A215CB-2D39-47E8-A653-737BF77691D0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6C6B26-588E-4C10-95C4-3C3B767E277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7A8FD83C-F15E-4D1D-A7F2-6D07E9B9A5A4}">
      <dgm:prSet phldrT="[Текст]" phldr="1"/>
      <dgm:spPr/>
      <dgm:t>
        <a:bodyPr/>
        <a:lstStyle/>
        <a:p>
          <a:endParaRPr lang="ru-RU" dirty="0"/>
        </a:p>
      </dgm:t>
    </dgm:pt>
    <dgm:pt modelId="{C8A4038B-31DE-48D2-A7FF-683FED56A863}" type="sibTrans" cxnId="{B26B8D2D-77D5-46E4-A883-572D3EB808D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:\Мои документы\НПА\КОНЦЕПЦИИ и ПРОГРАММЫ\Проект ОБРАЗОВАНИЕ 2019-2024\uspexkajdogore.jpg"/>
        </a:ext>
      </dgm:extLst>
    </dgm:pt>
    <dgm:pt modelId="{27A921D3-ED0D-4177-96BC-6D5B36859C50}" type="parTrans" cxnId="{B26B8D2D-77D5-46E4-A883-572D3EB808DE}">
      <dgm:prSet/>
      <dgm:spPr/>
      <dgm:t>
        <a:bodyPr/>
        <a:lstStyle/>
        <a:p>
          <a:endParaRPr lang="ru-RU"/>
        </a:p>
      </dgm:t>
    </dgm:pt>
    <dgm:pt modelId="{4D19626A-492B-4F5D-B0BA-08C4E65DD626}" type="pres">
      <dgm:prSet presAssocID="{936C6B26-588E-4C10-95C4-3C3B767E2771}" presName="Name0" presStyleCnt="0">
        <dgm:presLayoutVars>
          <dgm:chMax val="7"/>
          <dgm:chPref val="7"/>
          <dgm:dir/>
        </dgm:presLayoutVars>
      </dgm:prSet>
      <dgm:spPr/>
    </dgm:pt>
    <dgm:pt modelId="{2FDA1F44-7AB4-4F26-8447-DD65573C3BD9}" type="pres">
      <dgm:prSet presAssocID="{936C6B26-588E-4C10-95C4-3C3B767E2771}" presName="Name1" presStyleCnt="0"/>
      <dgm:spPr/>
    </dgm:pt>
    <dgm:pt modelId="{232A3163-13B2-4993-8CB7-53AF1636278B}" type="pres">
      <dgm:prSet presAssocID="{C8A4038B-31DE-48D2-A7FF-683FED56A863}" presName="picture_1" presStyleCnt="0"/>
      <dgm:spPr/>
    </dgm:pt>
    <dgm:pt modelId="{9ED4583F-8D5B-45B0-AA1B-3646793FEBE4}" type="pres">
      <dgm:prSet presAssocID="{C8A4038B-31DE-48D2-A7FF-683FED56A863}" presName="pictureRepeatNode" presStyleLbl="alignImgPlace1" presStyleIdx="0" presStyleCnt="1" custLinFactNeighborX="-13974" custLinFactNeighborY="-13645"/>
      <dgm:spPr/>
      <dgm:t>
        <a:bodyPr/>
        <a:lstStyle/>
        <a:p>
          <a:endParaRPr lang="ru-RU"/>
        </a:p>
      </dgm:t>
    </dgm:pt>
    <dgm:pt modelId="{8E7FDF61-5437-4C19-8AC1-F6A98CBE899A}" type="pres">
      <dgm:prSet presAssocID="{7A8FD83C-F15E-4D1D-A7F2-6D07E9B9A5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B8D2D-77D5-46E4-A883-572D3EB808DE}" srcId="{936C6B26-588E-4C10-95C4-3C3B767E2771}" destId="{7A8FD83C-F15E-4D1D-A7F2-6D07E9B9A5A4}" srcOrd="0" destOrd="0" parTransId="{27A921D3-ED0D-4177-96BC-6D5B36859C50}" sibTransId="{C8A4038B-31DE-48D2-A7FF-683FED56A863}"/>
    <dgm:cxn modelId="{17967C71-827D-4628-A6CF-2667B7D589B3}" type="presOf" srcId="{936C6B26-588E-4C10-95C4-3C3B767E2771}" destId="{4D19626A-492B-4F5D-B0BA-08C4E65DD626}" srcOrd="0" destOrd="0" presId="urn:microsoft.com/office/officeart/2008/layout/CircularPictureCallout"/>
    <dgm:cxn modelId="{31EC3ACF-1D96-479D-BFFD-05FB6E6245CE}" type="presOf" srcId="{7A8FD83C-F15E-4D1D-A7F2-6D07E9B9A5A4}" destId="{8E7FDF61-5437-4C19-8AC1-F6A98CBE899A}" srcOrd="0" destOrd="0" presId="urn:microsoft.com/office/officeart/2008/layout/CircularPictureCallout"/>
    <dgm:cxn modelId="{C5E5D9DF-0703-45B8-9C0C-E557DB705418}" type="presOf" srcId="{C8A4038B-31DE-48D2-A7FF-683FED56A863}" destId="{9ED4583F-8D5B-45B0-AA1B-3646793FEBE4}" srcOrd="0" destOrd="0" presId="urn:microsoft.com/office/officeart/2008/layout/CircularPictureCallout"/>
    <dgm:cxn modelId="{FE45D34C-AD9E-4224-BD85-C79DE75E06E0}" type="presParOf" srcId="{4D19626A-492B-4F5D-B0BA-08C4E65DD626}" destId="{2FDA1F44-7AB4-4F26-8447-DD65573C3BD9}" srcOrd="0" destOrd="0" presId="urn:microsoft.com/office/officeart/2008/layout/CircularPictureCallout"/>
    <dgm:cxn modelId="{893F9604-2E07-4131-830A-11A6C8029731}" type="presParOf" srcId="{2FDA1F44-7AB4-4F26-8447-DD65573C3BD9}" destId="{232A3163-13B2-4993-8CB7-53AF1636278B}" srcOrd="0" destOrd="0" presId="urn:microsoft.com/office/officeart/2008/layout/CircularPictureCallout"/>
    <dgm:cxn modelId="{C8B33590-CFFF-428E-91EC-B220EB5842E8}" type="presParOf" srcId="{232A3163-13B2-4993-8CB7-53AF1636278B}" destId="{9ED4583F-8D5B-45B0-AA1B-3646793FEBE4}" srcOrd="0" destOrd="0" presId="urn:microsoft.com/office/officeart/2008/layout/CircularPictureCallout"/>
    <dgm:cxn modelId="{8D06EA25-7DCA-4900-A5B7-0A19EA655E41}" type="presParOf" srcId="{2FDA1F44-7AB4-4F26-8447-DD65573C3BD9}" destId="{8E7FDF61-5437-4C19-8AC1-F6A98CBE899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36C6B26-588E-4C10-95C4-3C3B767E277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7A8FD83C-F15E-4D1D-A7F2-6D07E9B9A5A4}">
      <dgm:prSet phldrT="[Текст]" phldr="1"/>
      <dgm:spPr/>
      <dgm:t>
        <a:bodyPr/>
        <a:lstStyle/>
        <a:p>
          <a:endParaRPr lang="ru-RU" dirty="0"/>
        </a:p>
      </dgm:t>
    </dgm:pt>
    <dgm:pt modelId="{C8A4038B-31DE-48D2-A7FF-683FED56A863}" type="sibTrans" cxnId="{B26B8D2D-77D5-46E4-A883-572D3EB808D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:\Мои документы\НПА\КОНЦЕПЦИИ и ПРОГРАММЫ\Проект ОБРАЗОВАНИЕ 2019-2024\uspexkajdogore.jpg"/>
        </a:ext>
      </dgm:extLst>
    </dgm:pt>
    <dgm:pt modelId="{27A921D3-ED0D-4177-96BC-6D5B36859C50}" type="parTrans" cxnId="{B26B8D2D-77D5-46E4-A883-572D3EB808DE}">
      <dgm:prSet/>
      <dgm:spPr/>
      <dgm:t>
        <a:bodyPr/>
        <a:lstStyle/>
        <a:p>
          <a:endParaRPr lang="ru-RU"/>
        </a:p>
      </dgm:t>
    </dgm:pt>
    <dgm:pt modelId="{4D19626A-492B-4F5D-B0BA-08C4E65DD626}" type="pres">
      <dgm:prSet presAssocID="{936C6B26-588E-4C10-95C4-3C3B767E2771}" presName="Name0" presStyleCnt="0">
        <dgm:presLayoutVars>
          <dgm:chMax val="7"/>
          <dgm:chPref val="7"/>
          <dgm:dir/>
        </dgm:presLayoutVars>
      </dgm:prSet>
      <dgm:spPr/>
    </dgm:pt>
    <dgm:pt modelId="{2FDA1F44-7AB4-4F26-8447-DD65573C3BD9}" type="pres">
      <dgm:prSet presAssocID="{936C6B26-588E-4C10-95C4-3C3B767E2771}" presName="Name1" presStyleCnt="0"/>
      <dgm:spPr/>
    </dgm:pt>
    <dgm:pt modelId="{232A3163-13B2-4993-8CB7-53AF1636278B}" type="pres">
      <dgm:prSet presAssocID="{C8A4038B-31DE-48D2-A7FF-683FED56A863}" presName="picture_1" presStyleCnt="0"/>
      <dgm:spPr/>
    </dgm:pt>
    <dgm:pt modelId="{9ED4583F-8D5B-45B0-AA1B-3646793FEBE4}" type="pres">
      <dgm:prSet presAssocID="{C8A4038B-31DE-48D2-A7FF-683FED56A863}" presName="pictureRepeatNode" presStyleLbl="alignImgPlace1" presStyleIdx="0" presStyleCnt="1" custLinFactNeighborX="-13974" custLinFactNeighborY="-13645"/>
      <dgm:spPr/>
      <dgm:t>
        <a:bodyPr/>
        <a:lstStyle/>
        <a:p>
          <a:endParaRPr lang="ru-RU"/>
        </a:p>
      </dgm:t>
    </dgm:pt>
    <dgm:pt modelId="{8E7FDF61-5437-4C19-8AC1-F6A98CBE899A}" type="pres">
      <dgm:prSet presAssocID="{7A8FD83C-F15E-4D1D-A7F2-6D07E9B9A5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B8D2D-77D5-46E4-A883-572D3EB808DE}" srcId="{936C6B26-588E-4C10-95C4-3C3B767E2771}" destId="{7A8FD83C-F15E-4D1D-A7F2-6D07E9B9A5A4}" srcOrd="0" destOrd="0" parTransId="{27A921D3-ED0D-4177-96BC-6D5B36859C50}" sibTransId="{C8A4038B-31DE-48D2-A7FF-683FED56A863}"/>
    <dgm:cxn modelId="{ED41E3D2-80A8-4123-8E26-626F03A4FD69}" type="presOf" srcId="{7A8FD83C-F15E-4D1D-A7F2-6D07E9B9A5A4}" destId="{8E7FDF61-5437-4C19-8AC1-F6A98CBE899A}" srcOrd="0" destOrd="0" presId="urn:microsoft.com/office/officeart/2008/layout/CircularPictureCallout"/>
    <dgm:cxn modelId="{506DA641-BDAD-4DB4-AA8E-2ABFF6A57156}" type="presOf" srcId="{936C6B26-588E-4C10-95C4-3C3B767E2771}" destId="{4D19626A-492B-4F5D-B0BA-08C4E65DD626}" srcOrd="0" destOrd="0" presId="urn:microsoft.com/office/officeart/2008/layout/CircularPictureCallout"/>
    <dgm:cxn modelId="{BE3DB020-027A-44D0-90F2-6DE7E98E99DE}" type="presOf" srcId="{C8A4038B-31DE-48D2-A7FF-683FED56A863}" destId="{9ED4583F-8D5B-45B0-AA1B-3646793FEBE4}" srcOrd="0" destOrd="0" presId="urn:microsoft.com/office/officeart/2008/layout/CircularPictureCallout"/>
    <dgm:cxn modelId="{1221A32B-179D-4194-8FEC-0CD1470C9931}" type="presParOf" srcId="{4D19626A-492B-4F5D-B0BA-08C4E65DD626}" destId="{2FDA1F44-7AB4-4F26-8447-DD65573C3BD9}" srcOrd="0" destOrd="0" presId="urn:microsoft.com/office/officeart/2008/layout/CircularPictureCallout"/>
    <dgm:cxn modelId="{95002E32-0F88-41A9-9A0B-7266C76E6A62}" type="presParOf" srcId="{2FDA1F44-7AB4-4F26-8447-DD65573C3BD9}" destId="{232A3163-13B2-4993-8CB7-53AF1636278B}" srcOrd="0" destOrd="0" presId="urn:microsoft.com/office/officeart/2008/layout/CircularPictureCallout"/>
    <dgm:cxn modelId="{EFCD9155-16A6-4BE8-AFD1-CADB4B13815A}" type="presParOf" srcId="{232A3163-13B2-4993-8CB7-53AF1636278B}" destId="{9ED4583F-8D5B-45B0-AA1B-3646793FEBE4}" srcOrd="0" destOrd="0" presId="urn:microsoft.com/office/officeart/2008/layout/CircularPictureCallout"/>
    <dgm:cxn modelId="{63C0D48C-C371-4201-A432-439B43C14489}" type="presParOf" srcId="{2FDA1F44-7AB4-4F26-8447-DD65573C3BD9}" destId="{8E7FDF61-5437-4C19-8AC1-F6A98CBE899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6C6B26-588E-4C10-95C4-3C3B767E277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7A8FD83C-F15E-4D1D-A7F2-6D07E9B9A5A4}">
      <dgm:prSet phldrT="[Текст]" phldr="1"/>
      <dgm:spPr/>
      <dgm:t>
        <a:bodyPr/>
        <a:lstStyle/>
        <a:p>
          <a:endParaRPr lang="ru-RU" dirty="0"/>
        </a:p>
      </dgm:t>
    </dgm:pt>
    <dgm:pt modelId="{C8A4038B-31DE-48D2-A7FF-683FED56A863}" type="sibTrans" cxnId="{B26B8D2D-77D5-46E4-A883-572D3EB808D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:\Мои документы\НПА\КОНЦЕПЦИИ и ПРОГРАММЫ\Проект ОБРАЗОВАНИЕ 2019-2024\uspexkajdogore.jpg"/>
        </a:ext>
      </dgm:extLst>
    </dgm:pt>
    <dgm:pt modelId="{27A921D3-ED0D-4177-96BC-6D5B36859C50}" type="parTrans" cxnId="{B26B8D2D-77D5-46E4-A883-572D3EB808DE}">
      <dgm:prSet/>
      <dgm:spPr/>
      <dgm:t>
        <a:bodyPr/>
        <a:lstStyle/>
        <a:p>
          <a:endParaRPr lang="ru-RU"/>
        </a:p>
      </dgm:t>
    </dgm:pt>
    <dgm:pt modelId="{4D19626A-492B-4F5D-B0BA-08C4E65DD626}" type="pres">
      <dgm:prSet presAssocID="{936C6B26-588E-4C10-95C4-3C3B767E2771}" presName="Name0" presStyleCnt="0">
        <dgm:presLayoutVars>
          <dgm:chMax val="7"/>
          <dgm:chPref val="7"/>
          <dgm:dir/>
        </dgm:presLayoutVars>
      </dgm:prSet>
      <dgm:spPr/>
    </dgm:pt>
    <dgm:pt modelId="{2FDA1F44-7AB4-4F26-8447-DD65573C3BD9}" type="pres">
      <dgm:prSet presAssocID="{936C6B26-588E-4C10-95C4-3C3B767E2771}" presName="Name1" presStyleCnt="0"/>
      <dgm:spPr/>
    </dgm:pt>
    <dgm:pt modelId="{232A3163-13B2-4993-8CB7-53AF1636278B}" type="pres">
      <dgm:prSet presAssocID="{C8A4038B-31DE-48D2-A7FF-683FED56A863}" presName="picture_1" presStyleCnt="0"/>
      <dgm:spPr/>
    </dgm:pt>
    <dgm:pt modelId="{9ED4583F-8D5B-45B0-AA1B-3646793FEBE4}" type="pres">
      <dgm:prSet presAssocID="{C8A4038B-31DE-48D2-A7FF-683FED56A863}" presName="pictureRepeatNode" presStyleLbl="alignImgPlace1" presStyleIdx="0" presStyleCnt="1" custLinFactY="237664" custLinFactNeighborX="-21365" custLinFactNeighborY="300000"/>
      <dgm:spPr/>
      <dgm:t>
        <a:bodyPr/>
        <a:lstStyle/>
        <a:p>
          <a:endParaRPr lang="ru-RU"/>
        </a:p>
      </dgm:t>
    </dgm:pt>
    <dgm:pt modelId="{8E7FDF61-5437-4C19-8AC1-F6A98CBE899A}" type="pres">
      <dgm:prSet presAssocID="{7A8FD83C-F15E-4D1D-A7F2-6D07E9B9A5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B8D2D-77D5-46E4-A883-572D3EB808DE}" srcId="{936C6B26-588E-4C10-95C4-3C3B767E2771}" destId="{7A8FD83C-F15E-4D1D-A7F2-6D07E9B9A5A4}" srcOrd="0" destOrd="0" parTransId="{27A921D3-ED0D-4177-96BC-6D5B36859C50}" sibTransId="{C8A4038B-31DE-48D2-A7FF-683FED56A863}"/>
    <dgm:cxn modelId="{315B4C04-01CF-484A-AD76-DFCE8BB736B2}" type="presOf" srcId="{7A8FD83C-F15E-4D1D-A7F2-6D07E9B9A5A4}" destId="{8E7FDF61-5437-4C19-8AC1-F6A98CBE899A}" srcOrd="0" destOrd="0" presId="urn:microsoft.com/office/officeart/2008/layout/CircularPictureCallout"/>
    <dgm:cxn modelId="{A8F147F2-FCF7-4A9D-9768-3F22972BF1FE}" type="presOf" srcId="{C8A4038B-31DE-48D2-A7FF-683FED56A863}" destId="{9ED4583F-8D5B-45B0-AA1B-3646793FEBE4}" srcOrd="0" destOrd="0" presId="urn:microsoft.com/office/officeart/2008/layout/CircularPictureCallout"/>
    <dgm:cxn modelId="{3078E846-7CA0-4708-BEB0-1D17F6FC5C8B}" type="presOf" srcId="{936C6B26-588E-4C10-95C4-3C3B767E2771}" destId="{4D19626A-492B-4F5D-B0BA-08C4E65DD626}" srcOrd="0" destOrd="0" presId="urn:microsoft.com/office/officeart/2008/layout/CircularPictureCallout"/>
    <dgm:cxn modelId="{5239E0D9-1C1A-44F0-B97B-6648AF2D101E}" type="presParOf" srcId="{4D19626A-492B-4F5D-B0BA-08C4E65DD626}" destId="{2FDA1F44-7AB4-4F26-8447-DD65573C3BD9}" srcOrd="0" destOrd="0" presId="urn:microsoft.com/office/officeart/2008/layout/CircularPictureCallout"/>
    <dgm:cxn modelId="{5823E454-7215-4C90-89C4-1DAB2CE73801}" type="presParOf" srcId="{2FDA1F44-7AB4-4F26-8447-DD65573C3BD9}" destId="{232A3163-13B2-4993-8CB7-53AF1636278B}" srcOrd="0" destOrd="0" presId="urn:microsoft.com/office/officeart/2008/layout/CircularPictureCallout"/>
    <dgm:cxn modelId="{E90633E9-A935-49CD-9934-57ACB761F84D}" type="presParOf" srcId="{232A3163-13B2-4993-8CB7-53AF1636278B}" destId="{9ED4583F-8D5B-45B0-AA1B-3646793FEBE4}" srcOrd="0" destOrd="0" presId="urn:microsoft.com/office/officeart/2008/layout/CircularPictureCallout"/>
    <dgm:cxn modelId="{46044283-1159-42C0-81CC-937E0D1F0023}" type="presParOf" srcId="{2FDA1F44-7AB4-4F26-8447-DD65573C3BD9}" destId="{8E7FDF61-5437-4C19-8AC1-F6A98CBE899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E028AE5-A06D-43D1-9DB4-EB00F119CA74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E494DAF-4196-407F-A850-E58F0F0132BB}">
      <dgm:prSet phldrT="[Текст]" custT="1"/>
      <dgm:spPr/>
      <dgm:t>
        <a:bodyPr/>
        <a:lstStyle/>
        <a:p>
          <a:r>
            <a:rPr lang="ru-RU" sz="1800" dirty="0" smtClean="0"/>
            <a:t>Через региональную систему </a:t>
          </a:r>
        </a:p>
        <a:p>
          <a:r>
            <a:rPr lang="ru-RU" sz="1800" dirty="0" smtClean="0"/>
            <a:t>«БАРС. </a:t>
          </a:r>
          <a:r>
            <a:rPr lang="ru-RU" sz="1800" dirty="0" err="1" smtClean="0"/>
            <a:t>Web</a:t>
          </a:r>
          <a:r>
            <a:rPr lang="ru-RU" sz="1800" dirty="0" smtClean="0"/>
            <a:t>-Образование»</a:t>
          </a:r>
          <a:endParaRPr lang="ru-RU" sz="1800" dirty="0"/>
        </a:p>
      </dgm:t>
    </dgm:pt>
    <dgm:pt modelId="{B7D77E5E-393E-4CA0-BDF2-FF393A43E4A5}" type="parTrans" cxnId="{F77F2FB4-5A77-4A49-93B2-5D8648CA39B4}">
      <dgm:prSet/>
      <dgm:spPr/>
      <dgm:t>
        <a:bodyPr/>
        <a:lstStyle/>
        <a:p>
          <a:endParaRPr lang="ru-RU"/>
        </a:p>
      </dgm:t>
    </dgm:pt>
    <dgm:pt modelId="{CE58BDEA-363B-4D34-8342-D54FF57BD778}" type="sibTrans" cxnId="{F77F2FB4-5A77-4A49-93B2-5D8648CA39B4}">
      <dgm:prSet/>
      <dgm:spPr/>
      <dgm:t>
        <a:bodyPr/>
        <a:lstStyle/>
        <a:p>
          <a:endParaRPr lang="ru-RU"/>
        </a:p>
      </dgm:t>
    </dgm:pt>
    <dgm:pt modelId="{855AEDD5-400B-4E76-8281-1890AB6461FB}">
      <dgm:prSet phldrT="[Текст]" custT="1"/>
      <dgm:spPr/>
      <dgm:t>
        <a:bodyPr/>
        <a:lstStyle/>
        <a:p>
          <a:r>
            <a:rPr lang="ru-RU" sz="1300" dirty="0" smtClean="0"/>
            <a:t>Использование интерактивных </a:t>
          </a:r>
          <a:r>
            <a:rPr lang="ru-RU" sz="1400" dirty="0" smtClean="0"/>
            <a:t>образовательных  платформ:</a:t>
          </a:r>
        </a:p>
        <a:p>
          <a:r>
            <a:rPr lang="ru-RU" sz="1400" dirty="0" smtClean="0"/>
            <a:t> «Российская электронная школа», «</a:t>
          </a:r>
          <a:r>
            <a:rPr lang="ru-RU" sz="1400" dirty="0" err="1" smtClean="0"/>
            <a:t>Учи.ру</a:t>
          </a:r>
          <a:r>
            <a:rPr lang="ru-RU" sz="1400" dirty="0" smtClean="0"/>
            <a:t>», «Просвещение», «</a:t>
          </a:r>
          <a:r>
            <a:rPr lang="ru-RU" sz="1400" dirty="0" err="1" smtClean="0"/>
            <a:t>Яндекс.Учебник</a:t>
          </a:r>
          <a:r>
            <a:rPr lang="ru-RU" sz="1400" dirty="0" smtClean="0"/>
            <a:t>», «РЕШУЕГЭ, ОГЭ и ВПР» и др. </a:t>
          </a:r>
          <a:endParaRPr lang="ru-RU" sz="1400" dirty="0"/>
        </a:p>
      </dgm:t>
    </dgm:pt>
    <dgm:pt modelId="{8F100E6E-9752-4EF2-BD1F-8B9F199E34E8}" type="parTrans" cxnId="{05695F57-AB0B-4E27-8FDB-6087236E130A}">
      <dgm:prSet/>
      <dgm:spPr/>
      <dgm:t>
        <a:bodyPr/>
        <a:lstStyle/>
        <a:p>
          <a:endParaRPr lang="ru-RU"/>
        </a:p>
      </dgm:t>
    </dgm:pt>
    <dgm:pt modelId="{36CC530F-5B62-4E9B-A354-020AB7BED263}" type="sibTrans" cxnId="{05695F57-AB0B-4E27-8FDB-6087236E130A}">
      <dgm:prSet/>
      <dgm:spPr/>
      <dgm:t>
        <a:bodyPr/>
        <a:lstStyle/>
        <a:p>
          <a:endParaRPr lang="ru-RU"/>
        </a:p>
      </dgm:t>
    </dgm:pt>
    <dgm:pt modelId="{954B9080-33F4-401B-BDED-21BA64A4EC7A}">
      <dgm:prSet phldrT="[Текст]"/>
      <dgm:spPr/>
      <dgm:t>
        <a:bodyPr/>
        <a:lstStyle/>
        <a:p>
          <a:r>
            <a:rPr lang="ru-RU" dirty="0" smtClean="0"/>
            <a:t>Апробация  учебного модуля «Информатика» для 7 класса сервиса </a:t>
          </a:r>
          <a:r>
            <a:rPr lang="ru-RU" dirty="0" err="1" smtClean="0"/>
            <a:t>Яндекс.Учебник</a:t>
          </a:r>
          <a:r>
            <a:rPr lang="ru-RU" dirty="0" smtClean="0"/>
            <a:t>. </a:t>
          </a:r>
          <a:endParaRPr lang="ru-RU" dirty="0"/>
        </a:p>
      </dgm:t>
    </dgm:pt>
    <dgm:pt modelId="{1E19C5C2-1752-4A8F-9C0D-7EC1B81A93F6}" type="parTrans" cxnId="{1DAE741D-4744-4D01-8239-0AB58EAD942F}">
      <dgm:prSet/>
      <dgm:spPr/>
      <dgm:t>
        <a:bodyPr/>
        <a:lstStyle/>
        <a:p>
          <a:endParaRPr lang="ru-RU"/>
        </a:p>
      </dgm:t>
    </dgm:pt>
    <dgm:pt modelId="{5F169572-C502-46E9-A3CB-9FD63B973A86}" type="sibTrans" cxnId="{1DAE741D-4744-4D01-8239-0AB58EAD942F}">
      <dgm:prSet/>
      <dgm:spPr/>
      <dgm:t>
        <a:bodyPr/>
        <a:lstStyle/>
        <a:p>
          <a:endParaRPr lang="ru-RU"/>
        </a:p>
      </dgm:t>
    </dgm:pt>
    <dgm:pt modelId="{F57C1B14-77A1-4992-A1DC-119F63D46742}">
      <dgm:prSet/>
      <dgm:spPr/>
      <dgm:t>
        <a:bodyPr/>
        <a:lstStyle/>
        <a:p>
          <a:r>
            <a:rPr lang="ru-RU" dirty="0" smtClean="0"/>
            <a:t>Активные школы: Гимназия, Лицей,  школы № 19, 20, 3, 5, 7.</a:t>
          </a:r>
          <a:endParaRPr lang="ru-RU" dirty="0"/>
        </a:p>
      </dgm:t>
    </dgm:pt>
    <dgm:pt modelId="{6EFFC362-E9D8-406B-8FCB-5D8194C804A2}" type="parTrans" cxnId="{36E5C591-1852-4609-9DE4-1774C7BBB0D7}">
      <dgm:prSet/>
      <dgm:spPr/>
      <dgm:t>
        <a:bodyPr/>
        <a:lstStyle/>
        <a:p>
          <a:endParaRPr lang="ru-RU"/>
        </a:p>
      </dgm:t>
    </dgm:pt>
    <dgm:pt modelId="{CDAEAD1A-8575-48F6-A6FF-0B7FE3DD33B4}" type="sibTrans" cxnId="{36E5C591-1852-4609-9DE4-1774C7BBB0D7}">
      <dgm:prSet/>
      <dgm:spPr/>
      <dgm:t>
        <a:bodyPr/>
        <a:lstStyle/>
        <a:p>
          <a:endParaRPr lang="ru-RU"/>
        </a:p>
      </dgm:t>
    </dgm:pt>
    <dgm:pt modelId="{E4FD669E-022C-4FF5-A508-AA0FC29E42E9}">
      <dgm:prSet/>
      <dgm:spPr/>
      <dgm:t>
        <a:bodyPr/>
        <a:lstStyle/>
        <a:p>
          <a:r>
            <a:rPr lang="ru-RU" dirty="0" smtClean="0"/>
            <a:t>Примут участие  педагоги : Лицея, школы № 4 и № 9.</a:t>
          </a:r>
          <a:endParaRPr lang="ru-RU" dirty="0"/>
        </a:p>
      </dgm:t>
    </dgm:pt>
    <dgm:pt modelId="{B550DDF1-85D6-4385-80CA-DBEACD0ADFD0}" type="parTrans" cxnId="{17A8451D-139C-4409-8674-A3433E584E70}">
      <dgm:prSet/>
      <dgm:spPr/>
      <dgm:t>
        <a:bodyPr/>
        <a:lstStyle/>
        <a:p>
          <a:endParaRPr lang="ru-RU"/>
        </a:p>
      </dgm:t>
    </dgm:pt>
    <dgm:pt modelId="{8608B892-0318-4378-B8D7-05B090A9A398}" type="sibTrans" cxnId="{17A8451D-139C-4409-8674-A3433E584E70}">
      <dgm:prSet/>
      <dgm:spPr/>
      <dgm:t>
        <a:bodyPr/>
        <a:lstStyle/>
        <a:p>
          <a:endParaRPr lang="ru-RU"/>
        </a:p>
      </dgm:t>
    </dgm:pt>
    <dgm:pt modelId="{05B193FD-8FBF-4A8A-9A22-057DC8B484F6}">
      <dgm:prSet/>
      <dgm:spPr/>
      <dgm:t>
        <a:bodyPr/>
        <a:lstStyle/>
        <a:p>
          <a:r>
            <a:rPr lang="ru-RU" dirty="0" smtClean="0"/>
            <a:t>Все общеобразовательные организации</a:t>
          </a:r>
          <a:endParaRPr lang="ru-RU" dirty="0"/>
        </a:p>
      </dgm:t>
    </dgm:pt>
    <dgm:pt modelId="{7B8D0322-2E74-45A6-8C55-FF14317928AE}" type="parTrans" cxnId="{EFBD8D1D-96BD-468C-8387-464C01118BAD}">
      <dgm:prSet/>
      <dgm:spPr/>
      <dgm:t>
        <a:bodyPr/>
        <a:lstStyle/>
        <a:p>
          <a:endParaRPr lang="ru-RU"/>
        </a:p>
      </dgm:t>
    </dgm:pt>
    <dgm:pt modelId="{E80ACACB-2067-46E8-8488-EB8AE05F48A5}" type="sibTrans" cxnId="{EFBD8D1D-96BD-468C-8387-464C01118BAD}">
      <dgm:prSet/>
      <dgm:spPr/>
      <dgm:t>
        <a:bodyPr/>
        <a:lstStyle/>
        <a:p>
          <a:endParaRPr lang="ru-RU"/>
        </a:p>
      </dgm:t>
    </dgm:pt>
    <dgm:pt modelId="{95BAC0FE-72B4-4D91-8A94-C2D528480DF6}">
      <dgm:prSet/>
      <dgm:spPr/>
      <dgm:t>
        <a:bodyPr/>
        <a:lstStyle/>
        <a:p>
          <a:r>
            <a:rPr lang="ru-RU" dirty="0" smtClean="0"/>
            <a:t>Обучение педагогических работников с целью повышения их компетенций в области современных технологий электронного обучения</a:t>
          </a:r>
          <a:endParaRPr lang="ru-RU" dirty="0"/>
        </a:p>
      </dgm:t>
    </dgm:pt>
    <dgm:pt modelId="{5B417C68-C37F-4E98-830F-CE4C6849FD63}" type="parTrans" cxnId="{E5C66213-EFB0-4611-A452-9BE115D3BCA9}">
      <dgm:prSet/>
      <dgm:spPr/>
      <dgm:t>
        <a:bodyPr/>
        <a:lstStyle/>
        <a:p>
          <a:endParaRPr lang="ru-RU"/>
        </a:p>
      </dgm:t>
    </dgm:pt>
    <dgm:pt modelId="{E11518E7-6F8F-41EE-AAC6-3FED812C7D7B}" type="sibTrans" cxnId="{E5C66213-EFB0-4611-A452-9BE115D3BCA9}">
      <dgm:prSet/>
      <dgm:spPr/>
      <dgm:t>
        <a:bodyPr/>
        <a:lstStyle/>
        <a:p>
          <a:endParaRPr lang="ru-RU"/>
        </a:p>
      </dgm:t>
    </dgm:pt>
    <dgm:pt modelId="{A1F4AB93-5167-4EA7-A287-92667DCE2D06}">
      <dgm:prSet/>
      <dgm:spPr/>
      <dgm:t>
        <a:bodyPr/>
        <a:lstStyle/>
        <a:p>
          <a:r>
            <a:rPr lang="ru-RU" dirty="0" smtClean="0"/>
            <a:t>Прошли заочное обучение по программе повышения квалификации по теме  «ЦОС» 11 руководителей ОО</a:t>
          </a:r>
          <a:endParaRPr lang="ru-RU" dirty="0"/>
        </a:p>
      </dgm:t>
    </dgm:pt>
    <dgm:pt modelId="{01D1D88B-80BF-44AD-96EE-C4C81A1E7AFA}" type="parTrans" cxnId="{9EF6CA78-0E1D-411E-BA92-E1D999EE468B}">
      <dgm:prSet/>
      <dgm:spPr/>
      <dgm:t>
        <a:bodyPr/>
        <a:lstStyle/>
        <a:p>
          <a:endParaRPr lang="ru-RU"/>
        </a:p>
      </dgm:t>
    </dgm:pt>
    <dgm:pt modelId="{2933F31C-C2E8-4BE9-A8A9-D302882E7E71}" type="sibTrans" cxnId="{9EF6CA78-0E1D-411E-BA92-E1D999EE468B}">
      <dgm:prSet/>
      <dgm:spPr/>
      <dgm:t>
        <a:bodyPr/>
        <a:lstStyle/>
        <a:p>
          <a:endParaRPr lang="ru-RU"/>
        </a:p>
      </dgm:t>
    </dgm:pt>
    <dgm:pt modelId="{07FF97D6-806C-438F-A11B-DF5395274162}" type="pres">
      <dgm:prSet presAssocID="{5E028AE5-A06D-43D1-9DB4-EB00F119CA7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CB32F0-20DA-40DF-89B5-E0F661AA1A29}" type="pres">
      <dgm:prSet presAssocID="{FE494DAF-4196-407F-A850-E58F0F0132BB}" presName="linNode" presStyleCnt="0"/>
      <dgm:spPr/>
    </dgm:pt>
    <dgm:pt modelId="{8FAF3880-C1C4-480E-9D3D-8C47D1E1C447}" type="pres">
      <dgm:prSet presAssocID="{FE494DAF-4196-407F-A850-E58F0F0132B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78CAC-62EA-427D-92EE-B44249D842EE}" type="pres">
      <dgm:prSet presAssocID="{FE494DAF-4196-407F-A850-E58F0F0132BB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20FF2-901D-43F6-A8F0-6A738B1F735E}" type="pres">
      <dgm:prSet presAssocID="{CE58BDEA-363B-4D34-8342-D54FF57BD778}" presName="spacing" presStyleCnt="0"/>
      <dgm:spPr/>
    </dgm:pt>
    <dgm:pt modelId="{458FD5D3-FCBF-479E-9794-59D73A8B5A1E}" type="pres">
      <dgm:prSet presAssocID="{855AEDD5-400B-4E76-8281-1890AB6461FB}" presName="linNode" presStyleCnt="0"/>
      <dgm:spPr/>
    </dgm:pt>
    <dgm:pt modelId="{43557815-B643-481A-BC18-16FF5FA32BF2}" type="pres">
      <dgm:prSet presAssocID="{855AEDD5-400B-4E76-8281-1890AB6461FB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27AE3-61D2-46EB-B7DD-A5806DAC7D0C}" type="pres">
      <dgm:prSet presAssocID="{855AEDD5-400B-4E76-8281-1890AB6461FB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21C8D-5BF5-4F94-9D36-765A1F35B016}" type="pres">
      <dgm:prSet presAssocID="{36CC530F-5B62-4E9B-A354-020AB7BED263}" presName="spacing" presStyleCnt="0"/>
      <dgm:spPr/>
    </dgm:pt>
    <dgm:pt modelId="{3E8F3C01-DC58-4A6F-BD9F-7FD57A6A890B}" type="pres">
      <dgm:prSet presAssocID="{954B9080-33F4-401B-BDED-21BA64A4EC7A}" presName="linNode" presStyleCnt="0"/>
      <dgm:spPr/>
    </dgm:pt>
    <dgm:pt modelId="{D39D1E81-A32C-4FA8-A731-9C5814C50BF7}" type="pres">
      <dgm:prSet presAssocID="{954B9080-33F4-401B-BDED-21BA64A4EC7A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8BE78-13F0-452A-9028-57A233401CEA}" type="pres">
      <dgm:prSet presAssocID="{954B9080-33F4-401B-BDED-21BA64A4EC7A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61036-DC37-4F9B-A506-EEB69845D8C6}" type="pres">
      <dgm:prSet presAssocID="{5F169572-C502-46E9-A3CB-9FD63B973A86}" presName="spacing" presStyleCnt="0"/>
      <dgm:spPr/>
    </dgm:pt>
    <dgm:pt modelId="{AC9D2328-3DE1-4356-B748-492593A8E18A}" type="pres">
      <dgm:prSet presAssocID="{95BAC0FE-72B4-4D91-8A94-C2D528480DF6}" presName="linNode" presStyleCnt="0"/>
      <dgm:spPr/>
    </dgm:pt>
    <dgm:pt modelId="{752ECC3A-D28B-4191-9DC5-3BD04AD49D51}" type="pres">
      <dgm:prSet presAssocID="{95BAC0FE-72B4-4D91-8A94-C2D528480DF6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8530F-2728-4FE3-B532-6C2E2D602787}" type="pres">
      <dgm:prSet presAssocID="{95BAC0FE-72B4-4D91-8A94-C2D528480DF6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A01F3-72CB-44EE-8AA8-BAA00C16E9A3}" type="presOf" srcId="{855AEDD5-400B-4E76-8281-1890AB6461FB}" destId="{43557815-B643-481A-BC18-16FF5FA32BF2}" srcOrd="0" destOrd="0" presId="urn:microsoft.com/office/officeart/2005/8/layout/vList6"/>
    <dgm:cxn modelId="{1DAE741D-4744-4D01-8239-0AB58EAD942F}" srcId="{5E028AE5-A06D-43D1-9DB4-EB00F119CA74}" destId="{954B9080-33F4-401B-BDED-21BA64A4EC7A}" srcOrd="2" destOrd="0" parTransId="{1E19C5C2-1752-4A8F-9C0D-7EC1B81A93F6}" sibTransId="{5F169572-C502-46E9-A3CB-9FD63B973A86}"/>
    <dgm:cxn modelId="{EFBD8D1D-96BD-468C-8387-464C01118BAD}" srcId="{FE494DAF-4196-407F-A850-E58F0F0132BB}" destId="{05B193FD-8FBF-4A8A-9A22-057DC8B484F6}" srcOrd="0" destOrd="0" parTransId="{7B8D0322-2E74-45A6-8C55-FF14317928AE}" sibTransId="{E80ACACB-2067-46E8-8488-EB8AE05F48A5}"/>
    <dgm:cxn modelId="{05695F57-AB0B-4E27-8FDB-6087236E130A}" srcId="{5E028AE5-A06D-43D1-9DB4-EB00F119CA74}" destId="{855AEDD5-400B-4E76-8281-1890AB6461FB}" srcOrd="1" destOrd="0" parTransId="{8F100E6E-9752-4EF2-BD1F-8B9F199E34E8}" sibTransId="{36CC530F-5B62-4E9B-A354-020AB7BED263}"/>
    <dgm:cxn modelId="{36E5C591-1852-4609-9DE4-1774C7BBB0D7}" srcId="{855AEDD5-400B-4E76-8281-1890AB6461FB}" destId="{F57C1B14-77A1-4992-A1DC-119F63D46742}" srcOrd="0" destOrd="0" parTransId="{6EFFC362-E9D8-406B-8FCB-5D8194C804A2}" sibTransId="{CDAEAD1A-8575-48F6-A6FF-0B7FE3DD33B4}"/>
    <dgm:cxn modelId="{7E768608-7D80-44E6-8E72-745BBEA46EF2}" type="presOf" srcId="{FE494DAF-4196-407F-A850-E58F0F0132BB}" destId="{8FAF3880-C1C4-480E-9D3D-8C47D1E1C447}" srcOrd="0" destOrd="0" presId="urn:microsoft.com/office/officeart/2005/8/layout/vList6"/>
    <dgm:cxn modelId="{A3C48B32-6508-494A-92F2-9222BC95672E}" type="presOf" srcId="{954B9080-33F4-401B-BDED-21BA64A4EC7A}" destId="{D39D1E81-A32C-4FA8-A731-9C5814C50BF7}" srcOrd="0" destOrd="0" presId="urn:microsoft.com/office/officeart/2005/8/layout/vList6"/>
    <dgm:cxn modelId="{F55712AB-78B3-42AE-BB4F-A974445CBDD1}" type="presOf" srcId="{A1F4AB93-5167-4EA7-A287-92667DCE2D06}" destId="{F688530F-2728-4FE3-B532-6C2E2D602787}" srcOrd="0" destOrd="0" presId="urn:microsoft.com/office/officeart/2005/8/layout/vList6"/>
    <dgm:cxn modelId="{E5C66213-EFB0-4611-A452-9BE115D3BCA9}" srcId="{5E028AE5-A06D-43D1-9DB4-EB00F119CA74}" destId="{95BAC0FE-72B4-4D91-8A94-C2D528480DF6}" srcOrd="3" destOrd="0" parTransId="{5B417C68-C37F-4E98-830F-CE4C6849FD63}" sibTransId="{E11518E7-6F8F-41EE-AAC6-3FED812C7D7B}"/>
    <dgm:cxn modelId="{688DC304-1E9D-43DD-AB4B-FFB2E84EAABA}" type="presOf" srcId="{05B193FD-8FBF-4A8A-9A22-057DC8B484F6}" destId="{57978CAC-62EA-427D-92EE-B44249D842EE}" srcOrd="0" destOrd="0" presId="urn:microsoft.com/office/officeart/2005/8/layout/vList6"/>
    <dgm:cxn modelId="{17A8451D-139C-4409-8674-A3433E584E70}" srcId="{954B9080-33F4-401B-BDED-21BA64A4EC7A}" destId="{E4FD669E-022C-4FF5-A508-AA0FC29E42E9}" srcOrd="0" destOrd="0" parTransId="{B550DDF1-85D6-4385-80CA-DBEACD0ADFD0}" sibTransId="{8608B892-0318-4378-B8D7-05B090A9A398}"/>
    <dgm:cxn modelId="{F77F2FB4-5A77-4A49-93B2-5D8648CA39B4}" srcId="{5E028AE5-A06D-43D1-9DB4-EB00F119CA74}" destId="{FE494DAF-4196-407F-A850-E58F0F0132BB}" srcOrd="0" destOrd="0" parTransId="{B7D77E5E-393E-4CA0-BDF2-FF393A43E4A5}" sibTransId="{CE58BDEA-363B-4D34-8342-D54FF57BD778}"/>
    <dgm:cxn modelId="{9EF6CA78-0E1D-411E-BA92-E1D999EE468B}" srcId="{95BAC0FE-72B4-4D91-8A94-C2D528480DF6}" destId="{A1F4AB93-5167-4EA7-A287-92667DCE2D06}" srcOrd="0" destOrd="0" parTransId="{01D1D88B-80BF-44AD-96EE-C4C81A1E7AFA}" sibTransId="{2933F31C-C2E8-4BE9-A8A9-D302882E7E71}"/>
    <dgm:cxn modelId="{4225DE84-79A6-43C1-A229-669DE9A082D1}" type="presOf" srcId="{F57C1B14-77A1-4992-A1DC-119F63D46742}" destId="{13827AE3-61D2-46EB-B7DD-A5806DAC7D0C}" srcOrd="0" destOrd="0" presId="urn:microsoft.com/office/officeart/2005/8/layout/vList6"/>
    <dgm:cxn modelId="{31476DC1-2A9E-48F9-A650-96053C59DAF9}" type="presOf" srcId="{E4FD669E-022C-4FF5-A508-AA0FC29E42E9}" destId="{A8A8BE78-13F0-452A-9028-57A233401CEA}" srcOrd="0" destOrd="0" presId="urn:microsoft.com/office/officeart/2005/8/layout/vList6"/>
    <dgm:cxn modelId="{D6D1BCB0-22FF-4260-ABE9-92A60B510155}" type="presOf" srcId="{95BAC0FE-72B4-4D91-8A94-C2D528480DF6}" destId="{752ECC3A-D28B-4191-9DC5-3BD04AD49D51}" srcOrd="0" destOrd="0" presId="urn:microsoft.com/office/officeart/2005/8/layout/vList6"/>
    <dgm:cxn modelId="{27A140B6-4F2A-46F2-97F7-2F3D1A337896}" type="presOf" srcId="{5E028AE5-A06D-43D1-9DB4-EB00F119CA74}" destId="{07FF97D6-806C-438F-A11B-DF5395274162}" srcOrd="0" destOrd="0" presId="urn:microsoft.com/office/officeart/2005/8/layout/vList6"/>
    <dgm:cxn modelId="{453DDABA-8068-44CE-AB86-F54F9D8507AC}" type="presParOf" srcId="{07FF97D6-806C-438F-A11B-DF5395274162}" destId="{97CB32F0-20DA-40DF-89B5-E0F661AA1A29}" srcOrd="0" destOrd="0" presId="urn:microsoft.com/office/officeart/2005/8/layout/vList6"/>
    <dgm:cxn modelId="{C1F01C9A-8331-4D84-9653-4DA7E6688579}" type="presParOf" srcId="{97CB32F0-20DA-40DF-89B5-E0F661AA1A29}" destId="{8FAF3880-C1C4-480E-9D3D-8C47D1E1C447}" srcOrd="0" destOrd="0" presId="urn:microsoft.com/office/officeart/2005/8/layout/vList6"/>
    <dgm:cxn modelId="{7258B29A-6750-44E6-B830-B4FDCC07D439}" type="presParOf" srcId="{97CB32F0-20DA-40DF-89B5-E0F661AA1A29}" destId="{57978CAC-62EA-427D-92EE-B44249D842EE}" srcOrd="1" destOrd="0" presId="urn:microsoft.com/office/officeart/2005/8/layout/vList6"/>
    <dgm:cxn modelId="{E49F3DC5-7D33-4CAA-8984-390B61326DF4}" type="presParOf" srcId="{07FF97D6-806C-438F-A11B-DF5395274162}" destId="{2A720FF2-901D-43F6-A8F0-6A738B1F735E}" srcOrd="1" destOrd="0" presId="urn:microsoft.com/office/officeart/2005/8/layout/vList6"/>
    <dgm:cxn modelId="{C95EE376-AEDB-408C-827A-D8BB951B5E56}" type="presParOf" srcId="{07FF97D6-806C-438F-A11B-DF5395274162}" destId="{458FD5D3-FCBF-479E-9794-59D73A8B5A1E}" srcOrd="2" destOrd="0" presId="urn:microsoft.com/office/officeart/2005/8/layout/vList6"/>
    <dgm:cxn modelId="{7A2A58FC-F96E-4290-9782-9575218E8D27}" type="presParOf" srcId="{458FD5D3-FCBF-479E-9794-59D73A8B5A1E}" destId="{43557815-B643-481A-BC18-16FF5FA32BF2}" srcOrd="0" destOrd="0" presId="urn:microsoft.com/office/officeart/2005/8/layout/vList6"/>
    <dgm:cxn modelId="{D6B26D4F-1598-4303-B661-B600D71DE2E9}" type="presParOf" srcId="{458FD5D3-FCBF-479E-9794-59D73A8B5A1E}" destId="{13827AE3-61D2-46EB-B7DD-A5806DAC7D0C}" srcOrd="1" destOrd="0" presId="urn:microsoft.com/office/officeart/2005/8/layout/vList6"/>
    <dgm:cxn modelId="{1975376C-4D31-4806-887D-3FC3137B2B67}" type="presParOf" srcId="{07FF97D6-806C-438F-A11B-DF5395274162}" destId="{DF121C8D-5BF5-4F94-9D36-765A1F35B016}" srcOrd="3" destOrd="0" presId="urn:microsoft.com/office/officeart/2005/8/layout/vList6"/>
    <dgm:cxn modelId="{BED5DF91-0A41-4C44-AA76-2412B1AAAFAF}" type="presParOf" srcId="{07FF97D6-806C-438F-A11B-DF5395274162}" destId="{3E8F3C01-DC58-4A6F-BD9F-7FD57A6A890B}" srcOrd="4" destOrd="0" presId="urn:microsoft.com/office/officeart/2005/8/layout/vList6"/>
    <dgm:cxn modelId="{A794B3E4-4637-459B-A090-5A089F4999E4}" type="presParOf" srcId="{3E8F3C01-DC58-4A6F-BD9F-7FD57A6A890B}" destId="{D39D1E81-A32C-4FA8-A731-9C5814C50BF7}" srcOrd="0" destOrd="0" presId="urn:microsoft.com/office/officeart/2005/8/layout/vList6"/>
    <dgm:cxn modelId="{BDCFF08C-675F-4930-815E-9097CF7A2103}" type="presParOf" srcId="{3E8F3C01-DC58-4A6F-BD9F-7FD57A6A890B}" destId="{A8A8BE78-13F0-452A-9028-57A233401CEA}" srcOrd="1" destOrd="0" presId="urn:microsoft.com/office/officeart/2005/8/layout/vList6"/>
    <dgm:cxn modelId="{FA96865C-7F94-4A5B-AB83-5CE3024F9E35}" type="presParOf" srcId="{07FF97D6-806C-438F-A11B-DF5395274162}" destId="{F2561036-DC37-4F9B-A506-EEB69845D8C6}" srcOrd="5" destOrd="0" presId="urn:microsoft.com/office/officeart/2005/8/layout/vList6"/>
    <dgm:cxn modelId="{C5619EBC-D7E4-4E2F-9D6B-F5557479C62E}" type="presParOf" srcId="{07FF97D6-806C-438F-A11B-DF5395274162}" destId="{AC9D2328-3DE1-4356-B748-492593A8E18A}" srcOrd="6" destOrd="0" presId="urn:microsoft.com/office/officeart/2005/8/layout/vList6"/>
    <dgm:cxn modelId="{B648A2D0-1A01-4634-A265-37276BDFB05C}" type="presParOf" srcId="{AC9D2328-3DE1-4356-B748-492593A8E18A}" destId="{752ECC3A-D28B-4191-9DC5-3BD04AD49D51}" srcOrd="0" destOrd="0" presId="urn:microsoft.com/office/officeart/2005/8/layout/vList6"/>
    <dgm:cxn modelId="{5218D92B-1921-4A29-8712-C70C43050B31}" type="presParOf" srcId="{AC9D2328-3DE1-4356-B748-492593A8E18A}" destId="{F688530F-2728-4FE3-B532-6C2E2D60278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E67957-5BE5-4A86-8670-CB6394C55A60}" type="doc">
      <dgm:prSet loTypeId="urn:microsoft.com/office/officeart/2005/8/layout/hList9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BD44467-E2B2-48B6-B988-D6BCBEDF3704}">
      <dgm:prSet phldrT="[Текст]"/>
      <dgm:spPr/>
      <dgm:t>
        <a:bodyPr/>
        <a:lstStyle/>
        <a:p>
          <a:r>
            <a:rPr lang="ru-RU" b="1" dirty="0" smtClean="0"/>
            <a:t>38</a:t>
          </a:r>
          <a:endParaRPr lang="ru-RU" b="1" dirty="0"/>
        </a:p>
      </dgm:t>
    </dgm:pt>
    <dgm:pt modelId="{22014613-A746-4333-8D6C-C125703D768C}" type="parTrans" cxnId="{592D4AB5-3386-47C8-A203-8AED44F6690B}">
      <dgm:prSet/>
      <dgm:spPr/>
      <dgm:t>
        <a:bodyPr/>
        <a:lstStyle/>
        <a:p>
          <a:endParaRPr lang="ru-RU"/>
        </a:p>
      </dgm:t>
    </dgm:pt>
    <dgm:pt modelId="{5AE13D5E-BD58-4DD1-AD45-E54E706F753C}" type="sibTrans" cxnId="{592D4AB5-3386-47C8-A203-8AED44F6690B}">
      <dgm:prSet/>
      <dgm:spPr/>
      <dgm:t>
        <a:bodyPr/>
        <a:lstStyle/>
        <a:p>
          <a:endParaRPr lang="ru-RU"/>
        </a:p>
      </dgm:t>
    </dgm:pt>
    <dgm:pt modelId="{F55CE289-6A2E-4EA3-A9A1-1BF6541B6D70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Arial" pitchFamily="34" charset="0"/>
              <a:cs typeface="Arial" pitchFamily="34" charset="0"/>
            </a:rPr>
            <a:t>МОЛОДЫЕ</a:t>
          </a:r>
        </a:p>
        <a:p>
          <a:pPr algn="ctr"/>
          <a:r>
            <a:rPr lang="ru-RU" sz="1800" b="1" dirty="0" smtClean="0">
              <a:latin typeface="Arial" pitchFamily="34" charset="0"/>
              <a:cs typeface="Arial" pitchFamily="34" charset="0"/>
            </a:rPr>
            <a:t> СПЕЦИАЛИСТЫ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456AA396-1E6A-445F-9DB0-412DF25FCF7C}" type="parTrans" cxnId="{804232B0-0884-40E7-8A58-65947D92F32D}">
      <dgm:prSet/>
      <dgm:spPr/>
      <dgm:t>
        <a:bodyPr/>
        <a:lstStyle/>
        <a:p>
          <a:endParaRPr lang="ru-RU"/>
        </a:p>
      </dgm:t>
    </dgm:pt>
    <dgm:pt modelId="{7E13B9C7-051D-4740-83D8-2191D7D87C07}" type="sibTrans" cxnId="{804232B0-0884-40E7-8A58-65947D92F32D}">
      <dgm:prSet/>
      <dgm:spPr/>
      <dgm:t>
        <a:bodyPr/>
        <a:lstStyle/>
        <a:p>
          <a:endParaRPr lang="ru-RU"/>
        </a:p>
      </dgm:t>
    </dgm:pt>
    <dgm:pt modelId="{71E546E3-FAED-487E-8553-B318796737FA}">
      <dgm:prSet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СТАЖ РАБОТЫ 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AA337242-77E2-44F4-97EA-4E3991B8A916}" type="sibTrans" cxnId="{E439D474-A271-4110-AB41-E42720B82660}">
      <dgm:prSet/>
      <dgm:spPr/>
      <dgm:t>
        <a:bodyPr/>
        <a:lstStyle/>
        <a:p>
          <a:endParaRPr lang="ru-RU"/>
        </a:p>
      </dgm:t>
    </dgm:pt>
    <dgm:pt modelId="{79AB8020-060C-4F75-86AF-F641F6D45AC4}" type="parTrans" cxnId="{E439D474-A271-4110-AB41-E42720B82660}">
      <dgm:prSet/>
      <dgm:spPr/>
      <dgm:t>
        <a:bodyPr/>
        <a:lstStyle/>
        <a:p>
          <a:endParaRPr lang="ru-RU"/>
        </a:p>
      </dgm:t>
    </dgm:pt>
    <dgm:pt modelId="{4E30DE73-56C0-476F-8228-48708E888EBE}">
      <dgm:prSet phldrT="[Текст]" custT="1"/>
      <dgm:spPr/>
      <dgm:t>
        <a:bodyPr/>
        <a:lstStyle/>
        <a:p>
          <a:r>
            <a:rPr lang="ru-RU" sz="2800" b="1" dirty="0" smtClean="0"/>
            <a:t>до</a:t>
          </a:r>
          <a:r>
            <a:rPr lang="ru-RU" sz="4400" b="1" dirty="0" smtClean="0"/>
            <a:t> </a:t>
          </a:r>
        </a:p>
        <a:p>
          <a:r>
            <a:rPr lang="ru-RU" sz="4400" b="1" dirty="0" smtClean="0"/>
            <a:t>3 </a:t>
          </a:r>
          <a:r>
            <a:rPr lang="ru-RU" sz="4000" b="1" dirty="0" smtClean="0"/>
            <a:t>лет</a:t>
          </a:r>
          <a:endParaRPr lang="ru-RU" sz="4000" b="1" dirty="0"/>
        </a:p>
      </dgm:t>
    </dgm:pt>
    <dgm:pt modelId="{D6B09615-CB70-4FBF-9B96-3D5397790D05}" type="sibTrans" cxnId="{C00CBFDA-A1AC-42BA-BF76-03E63DA76A65}">
      <dgm:prSet/>
      <dgm:spPr/>
      <dgm:t>
        <a:bodyPr/>
        <a:lstStyle/>
        <a:p>
          <a:endParaRPr lang="ru-RU"/>
        </a:p>
      </dgm:t>
    </dgm:pt>
    <dgm:pt modelId="{4A398F24-4209-4355-9F92-A2B3189D9150}" type="parTrans" cxnId="{C00CBFDA-A1AC-42BA-BF76-03E63DA76A65}">
      <dgm:prSet/>
      <dgm:spPr/>
      <dgm:t>
        <a:bodyPr/>
        <a:lstStyle/>
        <a:p>
          <a:endParaRPr lang="ru-RU"/>
        </a:p>
      </dgm:t>
    </dgm:pt>
    <dgm:pt modelId="{E9082BC3-3B88-48FC-B1C5-217640146640}" type="pres">
      <dgm:prSet presAssocID="{AAE67957-5BE5-4A86-8670-CB6394C55A6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737BF8C-8CD4-4FEC-B240-705EC13D2BEA}" type="pres">
      <dgm:prSet presAssocID="{DBD44467-E2B2-48B6-B988-D6BCBEDF3704}" presName="posSpace" presStyleCnt="0"/>
      <dgm:spPr/>
    </dgm:pt>
    <dgm:pt modelId="{0CE749C2-C523-486B-AF6B-3784A4C3C012}" type="pres">
      <dgm:prSet presAssocID="{DBD44467-E2B2-48B6-B988-D6BCBEDF3704}" presName="vertFlow" presStyleCnt="0"/>
      <dgm:spPr/>
    </dgm:pt>
    <dgm:pt modelId="{2C101240-8D29-4DB9-AECD-E3FD08B64903}" type="pres">
      <dgm:prSet presAssocID="{DBD44467-E2B2-48B6-B988-D6BCBEDF3704}" presName="topSpace" presStyleCnt="0"/>
      <dgm:spPr/>
    </dgm:pt>
    <dgm:pt modelId="{43C650AE-AAE6-476D-83DB-61FE138A27E9}" type="pres">
      <dgm:prSet presAssocID="{DBD44467-E2B2-48B6-B988-D6BCBEDF3704}" presName="firstComp" presStyleCnt="0"/>
      <dgm:spPr/>
    </dgm:pt>
    <dgm:pt modelId="{DA5C1C4F-16C8-4E5E-AEC2-C85577A833B7}" type="pres">
      <dgm:prSet presAssocID="{DBD44467-E2B2-48B6-B988-D6BCBEDF3704}" presName="firstChild" presStyleLbl="bgAccFollowNode1" presStyleIdx="0" presStyleCnt="2" custScaleX="129403" custLinFactNeighborX="2032" custLinFactNeighborY="-15998"/>
      <dgm:spPr/>
      <dgm:t>
        <a:bodyPr/>
        <a:lstStyle/>
        <a:p>
          <a:endParaRPr lang="ru-RU"/>
        </a:p>
      </dgm:t>
    </dgm:pt>
    <dgm:pt modelId="{6099CD77-469A-44AE-9F1D-DEF14A0242B4}" type="pres">
      <dgm:prSet presAssocID="{DBD44467-E2B2-48B6-B988-D6BCBEDF3704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1DED7-AD73-4800-8873-33BC95EBF263}" type="pres">
      <dgm:prSet presAssocID="{DBD44467-E2B2-48B6-B988-D6BCBEDF3704}" presName="negSpace" presStyleCnt="0"/>
      <dgm:spPr/>
    </dgm:pt>
    <dgm:pt modelId="{83C842EE-6FDA-4E5F-9F61-50EEC57B2F4B}" type="pres">
      <dgm:prSet presAssocID="{DBD44467-E2B2-48B6-B988-D6BCBEDF3704}" presName="circle" presStyleLbl="node1" presStyleIdx="0" presStyleCnt="2" custLinFactNeighborX="-56874" custLinFactNeighborY="-4118"/>
      <dgm:spPr/>
      <dgm:t>
        <a:bodyPr/>
        <a:lstStyle/>
        <a:p>
          <a:endParaRPr lang="ru-RU"/>
        </a:p>
      </dgm:t>
    </dgm:pt>
    <dgm:pt modelId="{602373C7-AF8C-4F6E-B2FE-D415FBB54736}" type="pres">
      <dgm:prSet presAssocID="{5AE13D5E-BD58-4DD1-AD45-E54E706F753C}" presName="transSpace" presStyleCnt="0"/>
      <dgm:spPr/>
    </dgm:pt>
    <dgm:pt modelId="{A55A1C19-FC56-4958-A1E7-98D703EAA274}" type="pres">
      <dgm:prSet presAssocID="{4E30DE73-56C0-476F-8228-48708E888EBE}" presName="posSpace" presStyleCnt="0"/>
      <dgm:spPr/>
    </dgm:pt>
    <dgm:pt modelId="{F846430A-3666-44AC-BABC-6D856840BA77}" type="pres">
      <dgm:prSet presAssocID="{4E30DE73-56C0-476F-8228-48708E888EBE}" presName="vertFlow" presStyleCnt="0"/>
      <dgm:spPr/>
    </dgm:pt>
    <dgm:pt modelId="{8C9FA2E3-FF22-4090-8D8B-94DC472D6F9F}" type="pres">
      <dgm:prSet presAssocID="{4E30DE73-56C0-476F-8228-48708E888EBE}" presName="topSpace" presStyleCnt="0"/>
      <dgm:spPr/>
    </dgm:pt>
    <dgm:pt modelId="{6D4D4EBE-83D0-4EC5-8033-905F43F45655}" type="pres">
      <dgm:prSet presAssocID="{4E30DE73-56C0-476F-8228-48708E888EBE}" presName="firstComp" presStyleCnt="0"/>
      <dgm:spPr/>
    </dgm:pt>
    <dgm:pt modelId="{8870AC8B-E817-4656-BA55-D3EEA497EA27}" type="pres">
      <dgm:prSet presAssocID="{4E30DE73-56C0-476F-8228-48708E888EBE}" presName="firstChild" presStyleLbl="bgAccFollowNode1" presStyleIdx="1" presStyleCnt="2" custScaleX="100083" custLinFactNeighborX="-42166" custLinFactNeighborY="-15144"/>
      <dgm:spPr/>
      <dgm:t>
        <a:bodyPr/>
        <a:lstStyle/>
        <a:p>
          <a:endParaRPr lang="ru-RU"/>
        </a:p>
      </dgm:t>
    </dgm:pt>
    <dgm:pt modelId="{A742EF29-3278-4075-BE45-4D1CC384C7F0}" type="pres">
      <dgm:prSet presAssocID="{4E30DE73-56C0-476F-8228-48708E888EBE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6635B-3BFC-4248-8A04-FB45DA30DD36}" type="pres">
      <dgm:prSet presAssocID="{4E30DE73-56C0-476F-8228-48708E888EBE}" presName="negSpace" presStyleCnt="0"/>
      <dgm:spPr/>
    </dgm:pt>
    <dgm:pt modelId="{66CA4106-0A0C-458D-A2EF-4EB5922B27F4}" type="pres">
      <dgm:prSet presAssocID="{4E30DE73-56C0-476F-8228-48708E888EBE}" presName="circle" presStyleLbl="node1" presStyleIdx="1" presStyleCnt="2" custLinFactNeighborX="-28426" custLinFactNeighborY="-12372"/>
      <dgm:spPr/>
      <dgm:t>
        <a:bodyPr/>
        <a:lstStyle/>
        <a:p>
          <a:endParaRPr lang="ru-RU"/>
        </a:p>
      </dgm:t>
    </dgm:pt>
  </dgm:ptLst>
  <dgm:cxnLst>
    <dgm:cxn modelId="{3C621557-DB43-4BA7-9EE4-0A343B03E860}" type="presOf" srcId="{71E546E3-FAED-487E-8553-B318796737FA}" destId="{A742EF29-3278-4075-BE45-4D1CC384C7F0}" srcOrd="1" destOrd="0" presId="urn:microsoft.com/office/officeart/2005/8/layout/hList9"/>
    <dgm:cxn modelId="{804232B0-0884-40E7-8A58-65947D92F32D}" srcId="{DBD44467-E2B2-48B6-B988-D6BCBEDF3704}" destId="{F55CE289-6A2E-4EA3-A9A1-1BF6541B6D70}" srcOrd="0" destOrd="0" parTransId="{456AA396-1E6A-445F-9DB0-412DF25FCF7C}" sibTransId="{7E13B9C7-051D-4740-83D8-2191D7D87C07}"/>
    <dgm:cxn modelId="{53DD6625-79CE-482E-9391-8896D94D629F}" type="presOf" srcId="{DBD44467-E2B2-48B6-B988-D6BCBEDF3704}" destId="{83C842EE-6FDA-4E5F-9F61-50EEC57B2F4B}" srcOrd="0" destOrd="0" presId="urn:microsoft.com/office/officeart/2005/8/layout/hList9"/>
    <dgm:cxn modelId="{1E76C8E1-BEC6-48AA-9C16-EFD3556EA2C2}" type="presOf" srcId="{AAE67957-5BE5-4A86-8670-CB6394C55A60}" destId="{E9082BC3-3B88-48FC-B1C5-217640146640}" srcOrd="0" destOrd="0" presId="urn:microsoft.com/office/officeart/2005/8/layout/hList9"/>
    <dgm:cxn modelId="{2F32D1DF-3811-4828-9602-E941E9990634}" type="presOf" srcId="{F55CE289-6A2E-4EA3-A9A1-1BF6541B6D70}" destId="{6099CD77-469A-44AE-9F1D-DEF14A0242B4}" srcOrd="1" destOrd="0" presId="urn:microsoft.com/office/officeart/2005/8/layout/hList9"/>
    <dgm:cxn modelId="{592D4AB5-3386-47C8-A203-8AED44F6690B}" srcId="{AAE67957-5BE5-4A86-8670-CB6394C55A60}" destId="{DBD44467-E2B2-48B6-B988-D6BCBEDF3704}" srcOrd="0" destOrd="0" parTransId="{22014613-A746-4333-8D6C-C125703D768C}" sibTransId="{5AE13D5E-BD58-4DD1-AD45-E54E706F753C}"/>
    <dgm:cxn modelId="{FFBB3C91-D3E3-4676-8B5C-B24E3A104681}" type="presOf" srcId="{F55CE289-6A2E-4EA3-A9A1-1BF6541B6D70}" destId="{DA5C1C4F-16C8-4E5E-AEC2-C85577A833B7}" srcOrd="0" destOrd="0" presId="urn:microsoft.com/office/officeart/2005/8/layout/hList9"/>
    <dgm:cxn modelId="{C00CBFDA-A1AC-42BA-BF76-03E63DA76A65}" srcId="{AAE67957-5BE5-4A86-8670-CB6394C55A60}" destId="{4E30DE73-56C0-476F-8228-48708E888EBE}" srcOrd="1" destOrd="0" parTransId="{4A398F24-4209-4355-9F92-A2B3189D9150}" sibTransId="{D6B09615-CB70-4FBF-9B96-3D5397790D05}"/>
    <dgm:cxn modelId="{EE80D276-38C5-419A-AC5D-B0F9EA870847}" type="presOf" srcId="{71E546E3-FAED-487E-8553-B318796737FA}" destId="{8870AC8B-E817-4656-BA55-D3EEA497EA27}" srcOrd="0" destOrd="0" presId="urn:microsoft.com/office/officeart/2005/8/layout/hList9"/>
    <dgm:cxn modelId="{9B72BDF3-C414-4D2F-BB69-E6CE77BB6545}" type="presOf" srcId="{4E30DE73-56C0-476F-8228-48708E888EBE}" destId="{66CA4106-0A0C-458D-A2EF-4EB5922B27F4}" srcOrd="0" destOrd="0" presId="urn:microsoft.com/office/officeart/2005/8/layout/hList9"/>
    <dgm:cxn modelId="{E439D474-A271-4110-AB41-E42720B82660}" srcId="{4E30DE73-56C0-476F-8228-48708E888EBE}" destId="{71E546E3-FAED-487E-8553-B318796737FA}" srcOrd="0" destOrd="0" parTransId="{79AB8020-060C-4F75-86AF-F641F6D45AC4}" sibTransId="{AA337242-77E2-44F4-97EA-4E3991B8A916}"/>
    <dgm:cxn modelId="{C0A7A6EC-DF35-402B-8922-B30390A5C473}" type="presParOf" srcId="{E9082BC3-3B88-48FC-B1C5-217640146640}" destId="{9737BF8C-8CD4-4FEC-B240-705EC13D2BEA}" srcOrd="0" destOrd="0" presId="urn:microsoft.com/office/officeart/2005/8/layout/hList9"/>
    <dgm:cxn modelId="{99D99408-A0BF-443E-B98C-8B8AA9A692F6}" type="presParOf" srcId="{E9082BC3-3B88-48FC-B1C5-217640146640}" destId="{0CE749C2-C523-486B-AF6B-3784A4C3C012}" srcOrd="1" destOrd="0" presId="urn:microsoft.com/office/officeart/2005/8/layout/hList9"/>
    <dgm:cxn modelId="{F06D3272-1716-4428-8D93-441E3C987971}" type="presParOf" srcId="{0CE749C2-C523-486B-AF6B-3784A4C3C012}" destId="{2C101240-8D29-4DB9-AECD-E3FD08B64903}" srcOrd="0" destOrd="0" presId="urn:microsoft.com/office/officeart/2005/8/layout/hList9"/>
    <dgm:cxn modelId="{F5721A95-E0BC-478E-A5B7-3CB9A7B1F95A}" type="presParOf" srcId="{0CE749C2-C523-486B-AF6B-3784A4C3C012}" destId="{43C650AE-AAE6-476D-83DB-61FE138A27E9}" srcOrd="1" destOrd="0" presId="urn:microsoft.com/office/officeart/2005/8/layout/hList9"/>
    <dgm:cxn modelId="{ED54AB06-04EB-4333-90A1-14C6F6E94010}" type="presParOf" srcId="{43C650AE-AAE6-476D-83DB-61FE138A27E9}" destId="{DA5C1C4F-16C8-4E5E-AEC2-C85577A833B7}" srcOrd="0" destOrd="0" presId="urn:microsoft.com/office/officeart/2005/8/layout/hList9"/>
    <dgm:cxn modelId="{C23DC385-41C1-4834-95E0-ACFF75AFD5CA}" type="presParOf" srcId="{43C650AE-AAE6-476D-83DB-61FE138A27E9}" destId="{6099CD77-469A-44AE-9F1D-DEF14A0242B4}" srcOrd="1" destOrd="0" presId="urn:microsoft.com/office/officeart/2005/8/layout/hList9"/>
    <dgm:cxn modelId="{4E1C4F46-10B4-480E-AB48-3202E0F5C6DE}" type="presParOf" srcId="{E9082BC3-3B88-48FC-B1C5-217640146640}" destId="{EAA1DED7-AD73-4800-8873-33BC95EBF263}" srcOrd="2" destOrd="0" presId="urn:microsoft.com/office/officeart/2005/8/layout/hList9"/>
    <dgm:cxn modelId="{EA6B7216-AC9C-4B25-B569-0FE058FE3292}" type="presParOf" srcId="{E9082BC3-3B88-48FC-B1C5-217640146640}" destId="{83C842EE-6FDA-4E5F-9F61-50EEC57B2F4B}" srcOrd="3" destOrd="0" presId="urn:microsoft.com/office/officeart/2005/8/layout/hList9"/>
    <dgm:cxn modelId="{5951A6A0-19BA-45A8-9A78-9E48CF1B88BE}" type="presParOf" srcId="{E9082BC3-3B88-48FC-B1C5-217640146640}" destId="{602373C7-AF8C-4F6E-B2FE-D415FBB54736}" srcOrd="4" destOrd="0" presId="urn:microsoft.com/office/officeart/2005/8/layout/hList9"/>
    <dgm:cxn modelId="{08172FE2-B713-4157-A2FC-9AE1D9102F74}" type="presParOf" srcId="{E9082BC3-3B88-48FC-B1C5-217640146640}" destId="{A55A1C19-FC56-4958-A1E7-98D703EAA274}" srcOrd="5" destOrd="0" presId="urn:microsoft.com/office/officeart/2005/8/layout/hList9"/>
    <dgm:cxn modelId="{8A432F6B-557F-43D4-B7DB-1304A998D8F3}" type="presParOf" srcId="{E9082BC3-3B88-48FC-B1C5-217640146640}" destId="{F846430A-3666-44AC-BABC-6D856840BA77}" srcOrd="6" destOrd="0" presId="urn:microsoft.com/office/officeart/2005/8/layout/hList9"/>
    <dgm:cxn modelId="{D65CC23C-919B-4455-B7F0-0AE6896D9134}" type="presParOf" srcId="{F846430A-3666-44AC-BABC-6D856840BA77}" destId="{8C9FA2E3-FF22-4090-8D8B-94DC472D6F9F}" srcOrd="0" destOrd="0" presId="urn:microsoft.com/office/officeart/2005/8/layout/hList9"/>
    <dgm:cxn modelId="{85D3AC25-76F8-4C23-ACD4-A111298445D9}" type="presParOf" srcId="{F846430A-3666-44AC-BABC-6D856840BA77}" destId="{6D4D4EBE-83D0-4EC5-8033-905F43F45655}" srcOrd="1" destOrd="0" presId="urn:microsoft.com/office/officeart/2005/8/layout/hList9"/>
    <dgm:cxn modelId="{14949734-9E60-4028-A10B-0C4515BA7571}" type="presParOf" srcId="{6D4D4EBE-83D0-4EC5-8033-905F43F45655}" destId="{8870AC8B-E817-4656-BA55-D3EEA497EA27}" srcOrd="0" destOrd="0" presId="urn:microsoft.com/office/officeart/2005/8/layout/hList9"/>
    <dgm:cxn modelId="{366DF32C-B04C-423D-9DCA-442228F5F57F}" type="presParOf" srcId="{6D4D4EBE-83D0-4EC5-8033-905F43F45655}" destId="{A742EF29-3278-4075-BE45-4D1CC384C7F0}" srcOrd="1" destOrd="0" presId="urn:microsoft.com/office/officeart/2005/8/layout/hList9"/>
    <dgm:cxn modelId="{C1601400-C6BD-4B57-B814-7B369BAB2B01}" type="presParOf" srcId="{E9082BC3-3B88-48FC-B1C5-217640146640}" destId="{B676635B-3BFC-4248-8A04-FB45DA30DD36}" srcOrd="7" destOrd="0" presId="urn:microsoft.com/office/officeart/2005/8/layout/hList9"/>
    <dgm:cxn modelId="{7EF8DF80-C65D-4730-943F-9DD0E9D7B8B6}" type="presParOf" srcId="{E9082BC3-3B88-48FC-B1C5-217640146640}" destId="{66CA4106-0A0C-458D-A2EF-4EB5922B27F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6E6FEB-26AE-4E54-AD30-3F46F918700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</dgm:pt>
    <dgm:pt modelId="{94AC536D-7CD9-4477-BD12-5AA5017957EF}">
      <dgm:prSet phldrT="[Текст]"/>
      <dgm:spPr/>
      <dgm:t>
        <a:bodyPr/>
        <a:lstStyle/>
        <a:p>
          <a:r>
            <a:rPr lang="ru-RU" dirty="0" smtClean="0"/>
            <a:t>2018г.</a:t>
          </a:r>
          <a:endParaRPr lang="ru-RU" dirty="0"/>
        </a:p>
      </dgm:t>
    </dgm:pt>
    <dgm:pt modelId="{1CE6F856-173C-4CFF-A0C7-AD2D4A7E6B45}" type="parTrans" cxnId="{1EF03844-9BD6-4AC4-81D1-F9C3F70AA404}">
      <dgm:prSet/>
      <dgm:spPr/>
      <dgm:t>
        <a:bodyPr/>
        <a:lstStyle/>
        <a:p>
          <a:endParaRPr lang="ru-RU"/>
        </a:p>
      </dgm:t>
    </dgm:pt>
    <dgm:pt modelId="{CE860097-CBA4-40F4-9A43-5CCFBBE4AA68}" type="sibTrans" cxnId="{1EF03844-9BD6-4AC4-81D1-F9C3F70AA404}">
      <dgm:prSet/>
      <dgm:spPr/>
      <dgm:t>
        <a:bodyPr/>
        <a:lstStyle/>
        <a:p>
          <a:endParaRPr lang="ru-RU"/>
        </a:p>
      </dgm:t>
    </dgm:pt>
    <dgm:pt modelId="{F26E1D6C-BFE7-4E06-9223-AC348A59521F}">
      <dgm:prSet phldrT="[Текст]"/>
      <dgm:spPr/>
      <dgm:t>
        <a:bodyPr/>
        <a:lstStyle/>
        <a:p>
          <a:r>
            <a:rPr lang="ru-RU" smtClean="0"/>
            <a:t>2019г</a:t>
          </a:r>
          <a:endParaRPr lang="ru-RU" dirty="0"/>
        </a:p>
      </dgm:t>
    </dgm:pt>
    <dgm:pt modelId="{205A175C-6CAF-40EA-9674-382690E3CAE0}" type="parTrans" cxnId="{E698FE31-70A5-4204-AE98-71DC9883CDD4}">
      <dgm:prSet/>
      <dgm:spPr/>
      <dgm:t>
        <a:bodyPr/>
        <a:lstStyle/>
        <a:p>
          <a:endParaRPr lang="ru-RU"/>
        </a:p>
      </dgm:t>
    </dgm:pt>
    <dgm:pt modelId="{0A0272AE-5277-4132-BFF7-E8A88576D339}" type="sibTrans" cxnId="{E698FE31-70A5-4204-AE98-71DC9883CDD4}">
      <dgm:prSet/>
      <dgm:spPr/>
      <dgm:t>
        <a:bodyPr/>
        <a:lstStyle/>
        <a:p>
          <a:endParaRPr lang="ru-RU"/>
        </a:p>
      </dgm:t>
    </dgm:pt>
    <dgm:pt modelId="{32A4F06E-3E1C-4E08-8122-E1856C5A4E57}">
      <dgm:prSet/>
      <dgm:spPr/>
      <dgm:t>
        <a:bodyPr/>
        <a:lstStyle/>
        <a:p>
          <a:r>
            <a:rPr lang="ru-RU" dirty="0" smtClean="0"/>
            <a:t>7 учителей лицея</a:t>
          </a:r>
          <a:endParaRPr lang="ru-RU" dirty="0"/>
        </a:p>
      </dgm:t>
    </dgm:pt>
    <dgm:pt modelId="{4D6950ED-F398-4248-BD2C-C2CA079CE2CF}" type="parTrans" cxnId="{759F8AA7-6071-4090-A548-30013C45D165}">
      <dgm:prSet/>
      <dgm:spPr/>
      <dgm:t>
        <a:bodyPr/>
        <a:lstStyle/>
        <a:p>
          <a:endParaRPr lang="ru-RU"/>
        </a:p>
      </dgm:t>
    </dgm:pt>
    <dgm:pt modelId="{A3E1EAC4-9067-4A67-972A-8A0D51F0D17A}" type="sibTrans" cxnId="{759F8AA7-6071-4090-A548-30013C45D165}">
      <dgm:prSet/>
      <dgm:spPr/>
      <dgm:t>
        <a:bodyPr/>
        <a:lstStyle/>
        <a:p>
          <a:endParaRPr lang="ru-RU"/>
        </a:p>
      </dgm:t>
    </dgm:pt>
    <dgm:pt modelId="{6E405AA8-E2B4-46BE-982D-FEE39B849C23}">
      <dgm:prSet/>
      <dgm:spPr/>
      <dgm:t>
        <a:bodyPr/>
        <a:lstStyle/>
        <a:p>
          <a:r>
            <a:rPr lang="ru-RU" dirty="0" smtClean="0"/>
            <a:t>1руководитель гимназии </a:t>
          </a:r>
          <a:endParaRPr lang="ru-RU" dirty="0"/>
        </a:p>
      </dgm:t>
    </dgm:pt>
    <dgm:pt modelId="{0A96E2A8-CC44-4D57-B7C3-87472FD4F70E}" type="parTrans" cxnId="{6EFC3F03-B611-4CFD-BFF5-FF6186F2C872}">
      <dgm:prSet/>
      <dgm:spPr/>
      <dgm:t>
        <a:bodyPr/>
        <a:lstStyle/>
        <a:p>
          <a:endParaRPr lang="ru-RU"/>
        </a:p>
      </dgm:t>
    </dgm:pt>
    <dgm:pt modelId="{4FBFD93F-08F9-433E-B337-509CBE23E510}" type="sibTrans" cxnId="{6EFC3F03-B611-4CFD-BFF5-FF6186F2C872}">
      <dgm:prSet/>
      <dgm:spPr/>
      <dgm:t>
        <a:bodyPr/>
        <a:lstStyle/>
        <a:p>
          <a:endParaRPr lang="ru-RU"/>
        </a:p>
      </dgm:t>
    </dgm:pt>
    <dgm:pt modelId="{AC0057BB-394D-40CD-8997-E3E8F4A21FE4}">
      <dgm:prSet/>
      <dgm:spPr/>
      <dgm:t>
        <a:bodyPr/>
        <a:lstStyle/>
        <a:p>
          <a:r>
            <a:rPr lang="ru-RU" dirty="0" smtClean="0"/>
            <a:t>18 учителей из 9 школ</a:t>
          </a:r>
          <a:endParaRPr lang="ru-RU" dirty="0"/>
        </a:p>
      </dgm:t>
    </dgm:pt>
    <dgm:pt modelId="{79231E41-41D8-49F3-9F05-4283FFA3EC1D}" type="parTrans" cxnId="{B3102CC8-28E6-434E-8284-6636B6433F42}">
      <dgm:prSet/>
      <dgm:spPr/>
      <dgm:t>
        <a:bodyPr/>
        <a:lstStyle/>
        <a:p>
          <a:endParaRPr lang="ru-RU"/>
        </a:p>
      </dgm:t>
    </dgm:pt>
    <dgm:pt modelId="{596D8E4E-B3F3-4C2D-9311-01F8FBD793D3}" type="sibTrans" cxnId="{B3102CC8-28E6-434E-8284-6636B6433F42}">
      <dgm:prSet/>
      <dgm:spPr/>
      <dgm:t>
        <a:bodyPr/>
        <a:lstStyle/>
        <a:p>
          <a:endParaRPr lang="ru-RU"/>
        </a:p>
      </dgm:t>
    </dgm:pt>
    <dgm:pt modelId="{DDCD95A4-9AE3-4E6C-97F1-FC023CE4E84C}" type="pres">
      <dgm:prSet presAssocID="{F26E6FEB-26AE-4E54-AD30-3F46F918700B}" presName="Name0" presStyleCnt="0">
        <dgm:presLayoutVars>
          <dgm:dir/>
          <dgm:animLvl val="lvl"/>
          <dgm:resizeHandles val="exact"/>
        </dgm:presLayoutVars>
      </dgm:prSet>
      <dgm:spPr/>
    </dgm:pt>
    <dgm:pt modelId="{5C4F2EEC-5638-49E7-8A24-B109ADA41002}" type="pres">
      <dgm:prSet presAssocID="{94AC536D-7CD9-4477-BD12-5AA5017957EF}" presName="composite" presStyleCnt="0"/>
      <dgm:spPr/>
    </dgm:pt>
    <dgm:pt modelId="{3B232C02-701C-457B-BBDE-EC41EB2257D4}" type="pres">
      <dgm:prSet presAssocID="{94AC536D-7CD9-4477-BD12-5AA5017957E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5D9E-AFA9-444F-B2C3-F548C2146E6E}" type="pres">
      <dgm:prSet presAssocID="{94AC536D-7CD9-4477-BD12-5AA5017957E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F3F20-0430-4BFF-8A0F-CBABB5C7F6EE}" type="pres">
      <dgm:prSet presAssocID="{CE860097-CBA4-40F4-9A43-5CCFBBE4AA68}" presName="space" presStyleCnt="0"/>
      <dgm:spPr/>
    </dgm:pt>
    <dgm:pt modelId="{4204EEA2-7740-48F8-A3E9-7029950E9643}" type="pres">
      <dgm:prSet presAssocID="{F26E1D6C-BFE7-4E06-9223-AC348A59521F}" presName="composite" presStyleCnt="0"/>
      <dgm:spPr/>
    </dgm:pt>
    <dgm:pt modelId="{6AC5DC6B-3296-4474-B032-8F194B70AD58}" type="pres">
      <dgm:prSet presAssocID="{F26E1D6C-BFE7-4E06-9223-AC348A59521F}" presName="parTx" presStyleLbl="alignNode1" presStyleIdx="1" presStyleCnt="2" custLinFactNeighborX="584" custLinFactNeighborY="3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8935F-2443-435C-99F2-236DCFE40E4D}" type="pres">
      <dgm:prSet presAssocID="{F26E1D6C-BFE7-4E06-9223-AC348A59521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129D60-B225-45DC-8540-617E84DF1142}" type="presOf" srcId="{6E405AA8-E2B4-46BE-982D-FEE39B849C23}" destId="{4EC8935F-2443-435C-99F2-236DCFE40E4D}" srcOrd="0" destOrd="0" presId="urn:microsoft.com/office/officeart/2005/8/layout/hList1"/>
    <dgm:cxn modelId="{1EF03844-9BD6-4AC4-81D1-F9C3F70AA404}" srcId="{F26E6FEB-26AE-4E54-AD30-3F46F918700B}" destId="{94AC536D-7CD9-4477-BD12-5AA5017957EF}" srcOrd="0" destOrd="0" parTransId="{1CE6F856-173C-4CFF-A0C7-AD2D4A7E6B45}" sibTransId="{CE860097-CBA4-40F4-9A43-5CCFBBE4AA68}"/>
    <dgm:cxn modelId="{6EFC3F03-B611-4CFD-BFF5-FF6186F2C872}" srcId="{F26E1D6C-BFE7-4E06-9223-AC348A59521F}" destId="{6E405AA8-E2B4-46BE-982D-FEE39B849C23}" srcOrd="0" destOrd="0" parTransId="{0A96E2A8-CC44-4D57-B7C3-87472FD4F70E}" sibTransId="{4FBFD93F-08F9-433E-B337-509CBE23E510}"/>
    <dgm:cxn modelId="{08BE4C04-FC05-43F1-A113-CD105E850EE6}" type="presOf" srcId="{F26E6FEB-26AE-4E54-AD30-3F46F918700B}" destId="{DDCD95A4-9AE3-4E6C-97F1-FC023CE4E84C}" srcOrd="0" destOrd="0" presId="urn:microsoft.com/office/officeart/2005/8/layout/hList1"/>
    <dgm:cxn modelId="{E698FE31-70A5-4204-AE98-71DC9883CDD4}" srcId="{F26E6FEB-26AE-4E54-AD30-3F46F918700B}" destId="{F26E1D6C-BFE7-4E06-9223-AC348A59521F}" srcOrd="1" destOrd="0" parTransId="{205A175C-6CAF-40EA-9674-382690E3CAE0}" sibTransId="{0A0272AE-5277-4132-BFF7-E8A88576D339}"/>
    <dgm:cxn modelId="{B3102CC8-28E6-434E-8284-6636B6433F42}" srcId="{F26E1D6C-BFE7-4E06-9223-AC348A59521F}" destId="{AC0057BB-394D-40CD-8997-E3E8F4A21FE4}" srcOrd="1" destOrd="0" parTransId="{79231E41-41D8-49F3-9F05-4283FFA3EC1D}" sibTransId="{596D8E4E-B3F3-4C2D-9311-01F8FBD793D3}"/>
    <dgm:cxn modelId="{E2DE5096-D5FC-4D33-B135-CE3140CED049}" type="presOf" srcId="{F26E1D6C-BFE7-4E06-9223-AC348A59521F}" destId="{6AC5DC6B-3296-4474-B032-8F194B70AD58}" srcOrd="0" destOrd="0" presId="urn:microsoft.com/office/officeart/2005/8/layout/hList1"/>
    <dgm:cxn modelId="{5996EA43-54BF-48E4-A94C-4456A28C8EEA}" type="presOf" srcId="{94AC536D-7CD9-4477-BD12-5AA5017957EF}" destId="{3B232C02-701C-457B-BBDE-EC41EB2257D4}" srcOrd="0" destOrd="0" presId="urn:microsoft.com/office/officeart/2005/8/layout/hList1"/>
    <dgm:cxn modelId="{759F8AA7-6071-4090-A548-30013C45D165}" srcId="{94AC536D-7CD9-4477-BD12-5AA5017957EF}" destId="{32A4F06E-3E1C-4E08-8122-E1856C5A4E57}" srcOrd="0" destOrd="0" parTransId="{4D6950ED-F398-4248-BD2C-C2CA079CE2CF}" sibTransId="{A3E1EAC4-9067-4A67-972A-8A0D51F0D17A}"/>
    <dgm:cxn modelId="{9C42ECE9-9245-43F9-A40E-B3447999D8FD}" type="presOf" srcId="{32A4F06E-3E1C-4E08-8122-E1856C5A4E57}" destId="{09175D9E-AFA9-444F-B2C3-F548C2146E6E}" srcOrd="0" destOrd="0" presId="urn:microsoft.com/office/officeart/2005/8/layout/hList1"/>
    <dgm:cxn modelId="{E4195AFC-1084-4897-9453-6C8AE3687BFF}" type="presOf" srcId="{AC0057BB-394D-40CD-8997-E3E8F4A21FE4}" destId="{4EC8935F-2443-435C-99F2-236DCFE40E4D}" srcOrd="0" destOrd="1" presId="urn:microsoft.com/office/officeart/2005/8/layout/hList1"/>
    <dgm:cxn modelId="{158D44E2-3B66-43E8-A40C-E063614D12E0}" type="presParOf" srcId="{DDCD95A4-9AE3-4E6C-97F1-FC023CE4E84C}" destId="{5C4F2EEC-5638-49E7-8A24-B109ADA41002}" srcOrd="0" destOrd="0" presId="urn:microsoft.com/office/officeart/2005/8/layout/hList1"/>
    <dgm:cxn modelId="{E9BFA9AD-780C-495D-B3CC-E4EA109020D3}" type="presParOf" srcId="{5C4F2EEC-5638-49E7-8A24-B109ADA41002}" destId="{3B232C02-701C-457B-BBDE-EC41EB2257D4}" srcOrd="0" destOrd="0" presId="urn:microsoft.com/office/officeart/2005/8/layout/hList1"/>
    <dgm:cxn modelId="{7208A3E8-B47E-4017-8F9C-6DE3C9B8CD2C}" type="presParOf" srcId="{5C4F2EEC-5638-49E7-8A24-B109ADA41002}" destId="{09175D9E-AFA9-444F-B2C3-F548C2146E6E}" srcOrd="1" destOrd="0" presId="urn:microsoft.com/office/officeart/2005/8/layout/hList1"/>
    <dgm:cxn modelId="{920D879E-A6EE-4D31-AB0A-C1021E6E704B}" type="presParOf" srcId="{DDCD95A4-9AE3-4E6C-97F1-FC023CE4E84C}" destId="{AE7F3F20-0430-4BFF-8A0F-CBABB5C7F6EE}" srcOrd="1" destOrd="0" presId="urn:microsoft.com/office/officeart/2005/8/layout/hList1"/>
    <dgm:cxn modelId="{3C4BF6ED-B17A-4887-8BC9-56AF9B42B8AD}" type="presParOf" srcId="{DDCD95A4-9AE3-4E6C-97F1-FC023CE4E84C}" destId="{4204EEA2-7740-48F8-A3E9-7029950E9643}" srcOrd="2" destOrd="0" presId="urn:microsoft.com/office/officeart/2005/8/layout/hList1"/>
    <dgm:cxn modelId="{73EE7B93-A9DA-4C5D-8676-DE1CC6416E79}" type="presParOf" srcId="{4204EEA2-7740-48F8-A3E9-7029950E9643}" destId="{6AC5DC6B-3296-4474-B032-8F194B70AD58}" srcOrd="0" destOrd="0" presId="urn:microsoft.com/office/officeart/2005/8/layout/hList1"/>
    <dgm:cxn modelId="{C1C91CC9-73FE-41EC-A1E1-FA9072C0F4E9}" type="presParOf" srcId="{4204EEA2-7740-48F8-A3E9-7029950E9643}" destId="{4EC8935F-2443-435C-99F2-236DCFE40E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6D5337-77CE-450A-B2C0-D1B204C14CE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5B71BCB-4D80-4AF8-BB60-F4B6BCFDF8B0}">
      <dgm:prSet phldrT="[Текст]" phldr="1"/>
      <dgm:spPr/>
      <dgm:t>
        <a:bodyPr/>
        <a:lstStyle/>
        <a:p>
          <a:endParaRPr lang="ru-RU"/>
        </a:p>
      </dgm:t>
    </dgm:pt>
    <dgm:pt modelId="{A13D1C3A-4BD8-4E79-BDF7-58F4B8B18B69}" type="parTrans" cxnId="{D1C43844-081D-4BDB-BCB1-3D71675CA008}">
      <dgm:prSet/>
      <dgm:spPr/>
      <dgm:t>
        <a:bodyPr/>
        <a:lstStyle/>
        <a:p>
          <a:endParaRPr lang="ru-RU"/>
        </a:p>
      </dgm:t>
    </dgm:pt>
    <dgm:pt modelId="{9B0CA1B0-E0B2-4014-9C1A-EC69D20A836A}" type="sibTrans" cxnId="{D1C43844-081D-4BDB-BCB1-3D71675CA008}">
      <dgm:prSet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ttp://razvitie-centr.ucoz.ru/2019/2020/1454490245_1.jpg"/>
        </a:ext>
      </dgm:extLst>
    </dgm:pt>
    <dgm:pt modelId="{4919691E-EBBD-4DEA-822E-CC257D0504F9}" type="pres">
      <dgm:prSet presAssocID="{946D5337-77CE-450A-B2C0-D1B204C14CE9}" presName="Name0" presStyleCnt="0">
        <dgm:presLayoutVars>
          <dgm:chMax val="7"/>
          <dgm:chPref val="7"/>
          <dgm:dir/>
        </dgm:presLayoutVars>
      </dgm:prSet>
      <dgm:spPr/>
    </dgm:pt>
    <dgm:pt modelId="{8EEE0EE1-CF5E-4169-8FF2-BA71C572F3AB}" type="pres">
      <dgm:prSet presAssocID="{946D5337-77CE-450A-B2C0-D1B204C14CE9}" presName="Name1" presStyleCnt="0"/>
      <dgm:spPr/>
    </dgm:pt>
    <dgm:pt modelId="{E3BABAE0-25C6-4668-8A19-549EDFE3D62A}" type="pres">
      <dgm:prSet presAssocID="{9B0CA1B0-E0B2-4014-9C1A-EC69D20A836A}" presName="picture_1" presStyleCnt="0"/>
      <dgm:spPr/>
    </dgm:pt>
    <dgm:pt modelId="{0DBCF485-0506-4B71-A801-15223E15A19D}" type="pres">
      <dgm:prSet presAssocID="{9B0CA1B0-E0B2-4014-9C1A-EC69D20A836A}" presName="pictureRepeatNode" presStyleLbl="alignImgPlace1" presStyleIdx="0" presStyleCnt="1" custScaleX="147826" custScaleY="128170"/>
      <dgm:spPr/>
      <dgm:t>
        <a:bodyPr/>
        <a:lstStyle/>
        <a:p>
          <a:endParaRPr lang="ru-RU"/>
        </a:p>
      </dgm:t>
    </dgm:pt>
    <dgm:pt modelId="{F317C58B-CFF2-40C3-89CC-08DA0D60D540}" type="pres">
      <dgm:prSet presAssocID="{C5B71BCB-4D80-4AF8-BB60-F4B6BCFDF8B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0ECBB1-173A-41BB-B72A-570FA62E7B85}" type="presOf" srcId="{C5B71BCB-4D80-4AF8-BB60-F4B6BCFDF8B0}" destId="{F317C58B-CFF2-40C3-89CC-08DA0D60D540}" srcOrd="0" destOrd="0" presId="urn:microsoft.com/office/officeart/2008/layout/CircularPictureCallout"/>
    <dgm:cxn modelId="{D1C43844-081D-4BDB-BCB1-3D71675CA008}" srcId="{946D5337-77CE-450A-B2C0-D1B204C14CE9}" destId="{C5B71BCB-4D80-4AF8-BB60-F4B6BCFDF8B0}" srcOrd="0" destOrd="0" parTransId="{A13D1C3A-4BD8-4E79-BDF7-58F4B8B18B69}" sibTransId="{9B0CA1B0-E0B2-4014-9C1A-EC69D20A836A}"/>
    <dgm:cxn modelId="{377F4612-6B02-4EB8-978B-1ACB8B3F6BB4}" type="presOf" srcId="{946D5337-77CE-450A-B2C0-D1B204C14CE9}" destId="{4919691E-EBBD-4DEA-822E-CC257D0504F9}" srcOrd="0" destOrd="0" presId="urn:microsoft.com/office/officeart/2008/layout/CircularPictureCallout"/>
    <dgm:cxn modelId="{AA3E3088-C205-471B-8A97-7AF8515A2003}" type="presOf" srcId="{9B0CA1B0-E0B2-4014-9C1A-EC69D20A836A}" destId="{0DBCF485-0506-4B71-A801-15223E15A19D}" srcOrd="0" destOrd="0" presId="urn:microsoft.com/office/officeart/2008/layout/CircularPictureCallout"/>
    <dgm:cxn modelId="{FE87E07C-462E-44A2-A469-F40D4A9C3299}" type="presParOf" srcId="{4919691E-EBBD-4DEA-822E-CC257D0504F9}" destId="{8EEE0EE1-CF5E-4169-8FF2-BA71C572F3AB}" srcOrd="0" destOrd="0" presId="urn:microsoft.com/office/officeart/2008/layout/CircularPictureCallout"/>
    <dgm:cxn modelId="{9B979C91-F8E9-4B02-9376-5D4CAC4F8D1C}" type="presParOf" srcId="{8EEE0EE1-CF5E-4169-8FF2-BA71C572F3AB}" destId="{E3BABAE0-25C6-4668-8A19-549EDFE3D62A}" srcOrd="0" destOrd="0" presId="urn:microsoft.com/office/officeart/2008/layout/CircularPictureCallout"/>
    <dgm:cxn modelId="{9CF2352D-04C8-47E4-8298-4EF9FB4BB9AC}" type="presParOf" srcId="{E3BABAE0-25C6-4668-8A19-549EDFE3D62A}" destId="{0DBCF485-0506-4B71-A801-15223E15A19D}" srcOrd="0" destOrd="0" presId="urn:microsoft.com/office/officeart/2008/layout/CircularPictureCallout"/>
    <dgm:cxn modelId="{CF18EFBC-0569-4CEA-8DFE-4F904A811F82}" type="presParOf" srcId="{8EEE0EE1-CF5E-4169-8FF2-BA71C572F3AB}" destId="{F317C58B-CFF2-40C3-89CC-08DA0D60D54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A51FAF-5160-44D3-B17A-37F5E26570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BFBB73-DE4F-4D84-AB89-E195651EE2B5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b="1" dirty="0" smtClean="0"/>
            <a:t> ВСЕГО ВЫПУСКНИКОВ</a:t>
          </a:r>
          <a:r>
            <a:rPr lang="ru-RU" sz="2700" dirty="0"/>
            <a:t>:  </a:t>
          </a:r>
        </a:p>
      </dgm:t>
    </dgm:pt>
    <dgm:pt modelId="{2E2552A7-A4CB-41FD-B04A-A4D6CFF5B1ED}" type="parTrans" cxnId="{83804EF0-90EB-4DB6-8A59-2EE1E0BAB26F}">
      <dgm:prSet/>
      <dgm:spPr/>
      <dgm:t>
        <a:bodyPr/>
        <a:lstStyle/>
        <a:p>
          <a:endParaRPr lang="ru-RU"/>
        </a:p>
      </dgm:t>
    </dgm:pt>
    <dgm:pt modelId="{498FCECB-12D8-4C9A-94BB-2BAFD7F84B3C}" type="sibTrans" cxnId="{83804EF0-90EB-4DB6-8A59-2EE1E0BAB26F}">
      <dgm:prSet/>
      <dgm:spPr/>
      <dgm:t>
        <a:bodyPr/>
        <a:lstStyle/>
        <a:p>
          <a:endParaRPr lang="ru-RU"/>
        </a:p>
      </dgm:t>
    </dgm:pt>
    <dgm:pt modelId="{AA4F96AB-3111-4F5F-BE0D-1A7B788EE78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dirty="0" smtClean="0"/>
            <a:t>292- </a:t>
          </a:r>
          <a:r>
            <a:rPr lang="ru-RU" sz="2800" b="1" dirty="0"/>
            <a:t>11 класс</a:t>
          </a:r>
          <a:endParaRPr lang="ru-RU" sz="2800" dirty="0"/>
        </a:p>
      </dgm:t>
    </dgm:pt>
    <dgm:pt modelId="{6923C11A-3B15-46C3-84EC-A4B838E3A2E8}" type="parTrans" cxnId="{88CC2A2A-820F-4E3C-B906-BE67F727EDA5}">
      <dgm:prSet/>
      <dgm:spPr/>
      <dgm:t>
        <a:bodyPr/>
        <a:lstStyle/>
        <a:p>
          <a:endParaRPr lang="ru-RU"/>
        </a:p>
      </dgm:t>
    </dgm:pt>
    <dgm:pt modelId="{945DF694-A6B5-4633-947B-AD38C93E4AF1}" type="sibTrans" cxnId="{88CC2A2A-820F-4E3C-B906-BE67F727EDA5}">
      <dgm:prSet/>
      <dgm:spPr/>
      <dgm:t>
        <a:bodyPr/>
        <a:lstStyle/>
        <a:p>
          <a:endParaRPr lang="ru-RU"/>
        </a:p>
      </dgm:t>
    </dgm:pt>
    <dgm:pt modelId="{17A47FEC-1AA0-4839-8DA5-E124AE784657}" type="pres">
      <dgm:prSet presAssocID="{35A51FAF-5160-44D3-B17A-37F5E26570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1620AC-A722-43DC-A219-7A52DC41EEEE}" type="pres">
      <dgm:prSet presAssocID="{54BFBB73-DE4F-4D84-AB89-E195651EE2B5}" presName="root" presStyleCnt="0"/>
      <dgm:spPr/>
    </dgm:pt>
    <dgm:pt modelId="{CDCB8058-6F0B-4135-BB85-1E5E7E0AECD0}" type="pres">
      <dgm:prSet presAssocID="{54BFBB73-DE4F-4D84-AB89-E195651EE2B5}" presName="rootComposite" presStyleCnt="0"/>
      <dgm:spPr/>
    </dgm:pt>
    <dgm:pt modelId="{5F5F0D79-9FB7-45B7-8199-FB0C2377E333}" type="pres">
      <dgm:prSet presAssocID="{54BFBB73-DE4F-4D84-AB89-E195651EE2B5}" presName="rootText" presStyleLbl="node1" presStyleIdx="0" presStyleCnt="1" custScaleX="182413" custLinFactNeighborX="-59" custLinFactNeighborY="19668"/>
      <dgm:spPr/>
      <dgm:t>
        <a:bodyPr/>
        <a:lstStyle/>
        <a:p>
          <a:endParaRPr lang="ru-RU"/>
        </a:p>
      </dgm:t>
    </dgm:pt>
    <dgm:pt modelId="{D6867553-1ACE-4639-AD07-8AA0208D0134}" type="pres">
      <dgm:prSet presAssocID="{54BFBB73-DE4F-4D84-AB89-E195651EE2B5}" presName="rootConnector" presStyleLbl="node1" presStyleIdx="0" presStyleCnt="1"/>
      <dgm:spPr/>
      <dgm:t>
        <a:bodyPr/>
        <a:lstStyle/>
        <a:p>
          <a:endParaRPr lang="ru-RU"/>
        </a:p>
      </dgm:t>
    </dgm:pt>
    <dgm:pt modelId="{2E192559-84F6-4B6A-BFE6-EB0B4BA15E74}" type="pres">
      <dgm:prSet presAssocID="{54BFBB73-DE4F-4D84-AB89-E195651EE2B5}" presName="childShape" presStyleCnt="0"/>
      <dgm:spPr/>
    </dgm:pt>
    <dgm:pt modelId="{13A4E11B-D47B-42E8-93CB-F2AFD202FD54}" type="pres">
      <dgm:prSet presAssocID="{6923C11A-3B15-46C3-84EC-A4B838E3A2E8}" presName="Name13" presStyleLbl="parChTrans1D2" presStyleIdx="0" presStyleCnt="1"/>
      <dgm:spPr/>
      <dgm:t>
        <a:bodyPr/>
        <a:lstStyle/>
        <a:p>
          <a:endParaRPr lang="ru-RU"/>
        </a:p>
      </dgm:t>
    </dgm:pt>
    <dgm:pt modelId="{CC9C2529-9727-49D8-B0E4-E6E87CDC9B1A}" type="pres">
      <dgm:prSet presAssocID="{AA4F96AB-3111-4F5F-BE0D-1A7B788EE782}" presName="childText" presStyleLbl="bgAcc1" presStyleIdx="0" presStyleCnt="1" custScaleX="169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BD74BA-09E4-4CCE-A24A-67CA40318798}" type="presOf" srcId="{54BFBB73-DE4F-4D84-AB89-E195651EE2B5}" destId="{D6867553-1ACE-4639-AD07-8AA0208D0134}" srcOrd="1" destOrd="0" presId="urn:microsoft.com/office/officeart/2005/8/layout/hierarchy3"/>
    <dgm:cxn modelId="{FC88C05B-F863-4E17-9051-B117E691A284}" type="presOf" srcId="{54BFBB73-DE4F-4D84-AB89-E195651EE2B5}" destId="{5F5F0D79-9FB7-45B7-8199-FB0C2377E333}" srcOrd="0" destOrd="0" presId="urn:microsoft.com/office/officeart/2005/8/layout/hierarchy3"/>
    <dgm:cxn modelId="{780AF560-4D4A-477F-A928-3D60EE948638}" type="presOf" srcId="{AA4F96AB-3111-4F5F-BE0D-1A7B788EE782}" destId="{CC9C2529-9727-49D8-B0E4-E6E87CDC9B1A}" srcOrd="0" destOrd="0" presId="urn:microsoft.com/office/officeart/2005/8/layout/hierarchy3"/>
    <dgm:cxn modelId="{FA297694-0177-4629-8883-4E3A55C65918}" type="presOf" srcId="{35A51FAF-5160-44D3-B17A-37F5E265705A}" destId="{17A47FEC-1AA0-4839-8DA5-E124AE784657}" srcOrd="0" destOrd="0" presId="urn:microsoft.com/office/officeart/2005/8/layout/hierarchy3"/>
    <dgm:cxn modelId="{83804EF0-90EB-4DB6-8A59-2EE1E0BAB26F}" srcId="{35A51FAF-5160-44D3-B17A-37F5E265705A}" destId="{54BFBB73-DE4F-4D84-AB89-E195651EE2B5}" srcOrd="0" destOrd="0" parTransId="{2E2552A7-A4CB-41FD-B04A-A4D6CFF5B1ED}" sibTransId="{498FCECB-12D8-4C9A-94BB-2BAFD7F84B3C}"/>
    <dgm:cxn modelId="{3696A78C-27B0-485B-9E03-7536FA956EE6}" type="presOf" srcId="{6923C11A-3B15-46C3-84EC-A4B838E3A2E8}" destId="{13A4E11B-D47B-42E8-93CB-F2AFD202FD54}" srcOrd="0" destOrd="0" presId="urn:microsoft.com/office/officeart/2005/8/layout/hierarchy3"/>
    <dgm:cxn modelId="{88CC2A2A-820F-4E3C-B906-BE67F727EDA5}" srcId="{54BFBB73-DE4F-4D84-AB89-E195651EE2B5}" destId="{AA4F96AB-3111-4F5F-BE0D-1A7B788EE782}" srcOrd="0" destOrd="0" parTransId="{6923C11A-3B15-46C3-84EC-A4B838E3A2E8}" sibTransId="{945DF694-A6B5-4633-947B-AD38C93E4AF1}"/>
    <dgm:cxn modelId="{45D97237-5161-4105-82C1-3E7BE3D0CC09}" type="presParOf" srcId="{17A47FEC-1AA0-4839-8DA5-E124AE784657}" destId="{1F1620AC-A722-43DC-A219-7A52DC41EEEE}" srcOrd="0" destOrd="0" presId="urn:microsoft.com/office/officeart/2005/8/layout/hierarchy3"/>
    <dgm:cxn modelId="{0B56A417-A669-4146-8E37-4ECEC60A9B8F}" type="presParOf" srcId="{1F1620AC-A722-43DC-A219-7A52DC41EEEE}" destId="{CDCB8058-6F0B-4135-BB85-1E5E7E0AECD0}" srcOrd="0" destOrd="0" presId="urn:microsoft.com/office/officeart/2005/8/layout/hierarchy3"/>
    <dgm:cxn modelId="{B604FD64-631C-4F6D-B76E-261D5A7A546C}" type="presParOf" srcId="{CDCB8058-6F0B-4135-BB85-1E5E7E0AECD0}" destId="{5F5F0D79-9FB7-45B7-8199-FB0C2377E333}" srcOrd="0" destOrd="0" presId="urn:microsoft.com/office/officeart/2005/8/layout/hierarchy3"/>
    <dgm:cxn modelId="{A2A29936-4BE1-4D98-9438-73E36068C102}" type="presParOf" srcId="{CDCB8058-6F0B-4135-BB85-1E5E7E0AECD0}" destId="{D6867553-1ACE-4639-AD07-8AA0208D0134}" srcOrd="1" destOrd="0" presId="urn:microsoft.com/office/officeart/2005/8/layout/hierarchy3"/>
    <dgm:cxn modelId="{DA42862E-51C0-4586-B7B7-E162727EF55F}" type="presParOf" srcId="{1F1620AC-A722-43DC-A219-7A52DC41EEEE}" destId="{2E192559-84F6-4B6A-BFE6-EB0B4BA15E74}" srcOrd="1" destOrd="0" presId="urn:microsoft.com/office/officeart/2005/8/layout/hierarchy3"/>
    <dgm:cxn modelId="{7F5A4BFB-F23E-4DC6-8662-F116438F4E80}" type="presParOf" srcId="{2E192559-84F6-4B6A-BFE6-EB0B4BA15E74}" destId="{13A4E11B-D47B-42E8-93CB-F2AFD202FD54}" srcOrd="0" destOrd="0" presId="urn:microsoft.com/office/officeart/2005/8/layout/hierarchy3"/>
    <dgm:cxn modelId="{9D385566-E42F-4E3B-86BC-2B2FA1DF69E6}" type="presParOf" srcId="{2E192559-84F6-4B6A-BFE6-EB0B4BA15E74}" destId="{CC9C2529-9727-49D8-B0E4-E6E87CDC9B1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A51FAF-5160-44D3-B17A-37F5E26570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BFBB73-DE4F-4D84-AB89-E195651EE2B5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3200" b="1" dirty="0" smtClean="0"/>
            <a:t>не участвовали в ЕГЭ</a:t>
          </a:r>
          <a:r>
            <a:rPr lang="ru-RU" sz="2800" b="1" dirty="0" smtClean="0"/>
            <a:t>:  </a:t>
          </a:r>
          <a:endParaRPr lang="ru-RU" sz="2800" b="1" dirty="0"/>
        </a:p>
      </dgm:t>
    </dgm:pt>
    <dgm:pt modelId="{2E2552A7-A4CB-41FD-B04A-A4D6CFF5B1ED}" type="parTrans" cxnId="{83804EF0-90EB-4DB6-8A59-2EE1E0BAB26F}">
      <dgm:prSet/>
      <dgm:spPr/>
      <dgm:t>
        <a:bodyPr/>
        <a:lstStyle/>
        <a:p>
          <a:endParaRPr lang="ru-RU"/>
        </a:p>
      </dgm:t>
    </dgm:pt>
    <dgm:pt modelId="{498FCECB-12D8-4C9A-94BB-2BAFD7F84B3C}" type="sibTrans" cxnId="{83804EF0-90EB-4DB6-8A59-2EE1E0BAB26F}">
      <dgm:prSet/>
      <dgm:spPr/>
      <dgm:t>
        <a:bodyPr/>
        <a:lstStyle/>
        <a:p>
          <a:endParaRPr lang="ru-RU"/>
        </a:p>
      </dgm:t>
    </dgm:pt>
    <dgm:pt modelId="{AA4F96AB-3111-4F5F-BE0D-1A7B788EE78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/>
            <a:t>35-чел.</a:t>
          </a:r>
          <a:endParaRPr lang="ru-RU" dirty="0"/>
        </a:p>
      </dgm:t>
    </dgm:pt>
    <dgm:pt modelId="{6923C11A-3B15-46C3-84EC-A4B838E3A2E8}" type="parTrans" cxnId="{88CC2A2A-820F-4E3C-B906-BE67F727EDA5}">
      <dgm:prSet/>
      <dgm:spPr/>
      <dgm:t>
        <a:bodyPr/>
        <a:lstStyle/>
        <a:p>
          <a:endParaRPr lang="ru-RU"/>
        </a:p>
      </dgm:t>
    </dgm:pt>
    <dgm:pt modelId="{945DF694-A6B5-4633-947B-AD38C93E4AF1}" type="sibTrans" cxnId="{88CC2A2A-820F-4E3C-B906-BE67F727EDA5}">
      <dgm:prSet/>
      <dgm:spPr/>
      <dgm:t>
        <a:bodyPr/>
        <a:lstStyle/>
        <a:p>
          <a:endParaRPr lang="ru-RU"/>
        </a:p>
      </dgm:t>
    </dgm:pt>
    <dgm:pt modelId="{17A47FEC-1AA0-4839-8DA5-E124AE784657}" type="pres">
      <dgm:prSet presAssocID="{35A51FAF-5160-44D3-B17A-37F5E26570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1620AC-A722-43DC-A219-7A52DC41EEEE}" type="pres">
      <dgm:prSet presAssocID="{54BFBB73-DE4F-4D84-AB89-E195651EE2B5}" presName="root" presStyleCnt="0"/>
      <dgm:spPr/>
    </dgm:pt>
    <dgm:pt modelId="{CDCB8058-6F0B-4135-BB85-1E5E7E0AECD0}" type="pres">
      <dgm:prSet presAssocID="{54BFBB73-DE4F-4D84-AB89-E195651EE2B5}" presName="rootComposite" presStyleCnt="0"/>
      <dgm:spPr/>
    </dgm:pt>
    <dgm:pt modelId="{5F5F0D79-9FB7-45B7-8199-FB0C2377E333}" type="pres">
      <dgm:prSet presAssocID="{54BFBB73-DE4F-4D84-AB89-E195651EE2B5}" presName="rootText" presStyleLbl="node1" presStyleIdx="0" presStyleCnt="1" custScaleX="182413" custScaleY="240873" custLinFactNeighborX="-32258" custLinFactNeighborY="10716"/>
      <dgm:spPr/>
      <dgm:t>
        <a:bodyPr/>
        <a:lstStyle/>
        <a:p>
          <a:endParaRPr lang="ru-RU"/>
        </a:p>
      </dgm:t>
    </dgm:pt>
    <dgm:pt modelId="{D6867553-1ACE-4639-AD07-8AA0208D0134}" type="pres">
      <dgm:prSet presAssocID="{54BFBB73-DE4F-4D84-AB89-E195651EE2B5}" presName="rootConnector" presStyleLbl="node1" presStyleIdx="0" presStyleCnt="1"/>
      <dgm:spPr/>
      <dgm:t>
        <a:bodyPr/>
        <a:lstStyle/>
        <a:p>
          <a:endParaRPr lang="ru-RU"/>
        </a:p>
      </dgm:t>
    </dgm:pt>
    <dgm:pt modelId="{2E192559-84F6-4B6A-BFE6-EB0B4BA15E74}" type="pres">
      <dgm:prSet presAssocID="{54BFBB73-DE4F-4D84-AB89-E195651EE2B5}" presName="childShape" presStyleCnt="0"/>
      <dgm:spPr/>
    </dgm:pt>
    <dgm:pt modelId="{13A4E11B-D47B-42E8-93CB-F2AFD202FD54}" type="pres">
      <dgm:prSet presAssocID="{6923C11A-3B15-46C3-84EC-A4B838E3A2E8}" presName="Name13" presStyleLbl="parChTrans1D2" presStyleIdx="0" presStyleCnt="1"/>
      <dgm:spPr/>
      <dgm:t>
        <a:bodyPr/>
        <a:lstStyle/>
        <a:p>
          <a:endParaRPr lang="ru-RU"/>
        </a:p>
      </dgm:t>
    </dgm:pt>
    <dgm:pt modelId="{CC9C2529-9727-49D8-B0E4-E6E87CDC9B1A}" type="pres">
      <dgm:prSet presAssocID="{AA4F96AB-3111-4F5F-BE0D-1A7B788EE782}" presName="childText" presStyleLbl="bgAcc1" presStyleIdx="0" presStyleCnt="1" custScaleX="169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DCDD7F-FCF0-40A4-875C-ABC90C26CA95}" type="presOf" srcId="{54BFBB73-DE4F-4D84-AB89-E195651EE2B5}" destId="{D6867553-1ACE-4639-AD07-8AA0208D0134}" srcOrd="1" destOrd="0" presId="urn:microsoft.com/office/officeart/2005/8/layout/hierarchy3"/>
    <dgm:cxn modelId="{474689B5-37F4-4DDE-8E19-7FF3D05C90F8}" type="presOf" srcId="{35A51FAF-5160-44D3-B17A-37F5E265705A}" destId="{17A47FEC-1AA0-4839-8DA5-E124AE784657}" srcOrd="0" destOrd="0" presId="urn:microsoft.com/office/officeart/2005/8/layout/hierarchy3"/>
    <dgm:cxn modelId="{14456991-A273-42CD-BE60-0F8387361C56}" type="presOf" srcId="{54BFBB73-DE4F-4D84-AB89-E195651EE2B5}" destId="{5F5F0D79-9FB7-45B7-8199-FB0C2377E333}" srcOrd="0" destOrd="0" presId="urn:microsoft.com/office/officeart/2005/8/layout/hierarchy3"/>
    <dgm:cxn modelId="{83804EF0-90EB-4DB6-8A59-2EE1E0BAB26F}" srcId="{35A51FAF-5160-44D3-B17A-37F5E265705A}" destId="{54BFBB73-DE4F-4D84-AB89-E195651EE2B5}" srcOrd="0" destOrd="0" parTransId="{2E2552A7-A4CB-41FD-B04A-A4D6CFF5B1ED}" sibTransId="{498FCECB-12D8-4C9A-94BB-2BAFD7F84B3C}"/>
    <dgm:cxn modelId="{CB4D8261-30F5-41B8-AE95-74E9B5CB63AD}" type="presOf" srcId="{AA4F96AB-3111-4F5F-BE0D-1A7B788EE782}" destId="{CC9C2529-9727-49D8-B0E4-E6E87CDC9B1A}" srcOrd="0" destOrd="0" presId="urn:microsoft.com/office/officeart/2005/8/layout/hierarchy3"/>
    <dgm:cxn modelId="{95488321-7280-415D-AE2E-31D5FAEA36DB}" type="presOf" srcId="{6923C11A-3B15-46C3-84EC-A4B838E3A2E8}" destId="{13A4E11B-D47B-42E8-93CB-F2AFD202FD54}" srcOrd="0" destOrd="0" presId="urn:microsoft.com/office/officeart/2005/8/layout/hierarchy3"/>
    <dgm:cxn modelId="{88CC2A2A-820F-4E3C-B906-BE67F727EDA5}" srcId="{54BFBB73-DE4F-4D84-AB89-E195651EE2B5}" destId="{AA4F96AB-3111-4F5F-BE0D-1A7B788EE782}" srcOrd="0" destOrd="0" parTransId="{6923C11A-3B15-46C3-84EC-A4B838E3A2E8}" sibTransId="{945DF694-A6B5-4633-947B-AD38C93E4AF1}"/>
    <dgm:cxn modelId="{AE690B14-3133-4F83-B98F-262D2736C996}" type="presParOf" srcId="{17A47FEC-1AA0-4839-8DA5-E124AE784657}" destId="{1F1620AC-A722-43DC-A219-7A52DC41EEEE}" srcOrd="0" destOrd="0" presId="urn:microsoft.com/office/officeart/2005/8/layout/hierarchy3"/>
    <dgm:cxn modelId="{EF35DD4C-DB0D-40B2-9025-B205A3F22413}" type="presParOf" srcId="{1F1620AC-A722-43DC-A219-7A52DC41EEEE}" destId="{CDCB8058-6F0B-4135-BB85-1E5E7E0AECD0}" srcOrd="0" destOrd="0" presId="urn:microsoft.com/office/officeart/2005/8/layout/hierarchy3"/>
    <dgm:cxn modelId="{C1BE595B-D25A-4ED3-8420-9DDC413A0886}" type="presParOf" srcId="{CDCB8058-6F0B-4135-BB85-1E5E7E0AECD0}" destId="{5F5F0D79-9FB7-45B7-8199-FB0C2377E333}" srcOrd="0" destOrd="0" presId="urn:microsoft.com/office/officeart/2005/8/layout/hierarchy3"/>
    <dgm:cxn modelId="{44EA0B9E-F866-44FA-AFEE-77180A769F6E}" type="presParOf" srcId="{CDCB8058-6F0B-4135-BB85-1E5E7E0AECD0}" destId="{D6867553-1ACE-4639-AD07-8AA0208D0134}" srcOrd="1" destOrd="0" presId="urn:microsoft.com/office/officeart/2005/8/layout/hierarchy3"/>
    <dgm:cxn modelId="{95F90365-4B97-4BFC-88FC-AC89026FD59A}" type="presParOf" srcId="{1F1620AC-A722-43DC-A219-7A52DC41EEEE}" destId="{2E192559-84F6-4B6A-BFE6-EB0B4BA15E74}" srcOrd="1" destOrd="0" presId="urn:microsoft.com/office/officeart/2005/8/layout/hierarchy3"/>
    <dgm:cxn modelId="{6E03C705-BAA7-42DB-BD00-EC854B135780}" type="presParOf" srcId="{2E192559-84F6-4B6A-BFE6-EB0B4BA15E74}" destId="{13A4E11B-D47B-42E8-93CB-F2AFD202FD54}" srcOrd="0" destOrd="0" presId="urn:microsoft.com/office/officeart/2005/8/layout/hierarchy3"/>
    <dgm:cxn modelId="{B5A0DDB7-D1AB-4DD0-99DC-8DC1F2F84D43}" type="presParOf" srcId="{2E192559-84F6-4B6A-BFE6-EB0B4BA15E74}" destId="{CC9C2529-9727-49D8-B0E4-E6E87CDC9B1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6D4F5F-1C0A-4AA7-AE3D-45C57B2E964B}" type="doc">
      <dgm:prSet loTypeId="urn:microsoft.com/office/officeart/2005/8/layout/lProcess3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A6A3969-35E1-4AF8-9AC7-D171196A1A3B}">
      <dgm:prSet phldrT="[Текст]" custT="1"/>
      <dgm:spPr/>
      <dgm:t>
        <a:bodyPr/>
        <a:lstStyle/>
        <a:p>
          <a:r>
            <a:rPr lang="ru-RU" sz="2400" b="1" dirty="0" smtClean="0"/>
            <a:t>Русский язык</a:t>
          </a:r>
          <a:endParaRPr lang="ru-RU" sz="2400" b="1" dirty="0"/>
        </a:p>
      </dgm:t>
    </dgm:pt>
    <dgm:pt modelId="{F2CF0A23-4B55-490A-A2C0-92A7498F0C3A}" type="parTrans" cxnId="{844D8B18-851A-4616-8CAE-BCBE7E05DD29}">
      <dgm:prSet/>
      <dgm:spPr/>
      <dgm:t>
        <a:bodyPr/>
        <a:lstStyle/>
        <a:p>
          <a:endParaRPr lang="ru-RU" sz="2400" b="1"/>
        </a:p>
      </dgm:t>
    </dgm:pt>
    <dgm:pt modelId="{E65FAFDC-8E10-4490-BE3F-C89E13C64890}" type="sibTrans" cxnId="{844D8B18-851A-4616-8CAE-BCBE7E05DD29}">
      <dgm:prSet/>
      <dgm:spPr/>
      <dgm:t>
        <a:bodyPr/>
        <a:lstStyle/>
        <a:p>
          <a:endParaRPr lang="ru-RU" sz="2400" b="1"/>
        </a:p>
      </dgm:t>
    </dgm:pt>
    <dgm:pt modelId="{80BB9CF9-57DE-44C0-952A-15814670DAF3}">
      <dgm:prSet phldrT="[Текст]" custT="1"/>
      <dgm:spPr/>
      <dgm:t>
        <a:bodyPr/>
        <a:lstStyle/>
        <a:p>
          <a:r>
            <a:rPr lang="ru-RU" sz="2400" b="1" dirty="0" smtClean="0"/>
            <a:t>Литература</a:t>
          </a:r>
          <a:endParaRPr lang="ru-RU" sz="2400" b="1" dirty="0"/>
        </a:p>
      </dgm:t>
    </dgm:pt>
    <dgm:pt modelId="{50F2B079-5F84-4498-9318-BA59F81170C1}" type="parTrans" cxnId="{225060A4-B9C6-4114-8447-3A0F1051F466}">
      <dgm:prSet/>
      <dgm:spPr/>
      <dgm:t>
        <a:bodyPr/>
        <a:lstStyle/>
        <a:p>
          <a:endParaRPr lang="ru-RU" sz="2400" b="1"/>
        </a:p>
      </dgm:t>
    </dgm:pt>
    <dgm:pt modelId="{E7BD74F7-76FC-43EB-9EF2-FA242E22C81E}" type="sibTrans" cxnId="{225060A4-B9C6-4114-8447-3A0F1051F466}">
      <dgm:prSet/>
      <dgm:spPr/>
      <dgm:t>
        <a:bodyPr/>
        <a:lstStyle/>
        <a:p>
          <a:endParaRPr lang="ru-RU" sz="2400" b="1"/>
        </a:p>
      </dgm:t>
    </dgm:pt>
    <dgm:pt modelId="{57DBFF18-4E6D-410C-9074-E2CC3CEDA5AF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400" b="1" dirty="0" smtClean="0"/>
            <a:t>География</a:t>
          </a:r>
          <a:endParaRPr lang="ru-RU" sz="2400" b="1" dirty="0"/>
        </a:p>
      </dgm:t>
    </dgm:pt>
    <dgm:pt modelId="{DFD61B41-6AD3-4257-B23B-66AA27ACA89A}" type="parTrans" cxnId="{EAE494F3-6273-4464-8249-D730AB3AEA07}">
      <dgm:prSet/>
      <dgm:spPr/>
      <dgm:t>
        <a:bodyPr/>
        <a:lstStyle/>
        <a:p>
          <a:endParaRPr lang="ru-RU" sz="2400" b="1"/>
        </a:p>
      </dgm:t>
    </dgm:pt>
    <dgm:pt modelId="{4DB699A3-5FB8-43F0-9B15-60F263276064}" type="sibTrans" cxnId="{EAE494F3-6273-4464-8249-D730AB3AEA07}">
      <dgm:prSet/>
      <dgm:spPr/>
      <dgm:t>
        <a:bodyPr/>
        <a:lstStyle/>
        <a:p>
          <a:endParaRPr lang="ru-RU" sz="2400" b="1"/>
        </a:p>
      </dgm:t>
    </dgm:pt>
    <dgm:pt modelId="{442DBC14-E182-4CE0-9B8E-7BE8900BE6FC}">
      <dgm:prSet custT="1"/>
      <dgm:spPr/>
      <dgm:t>
        <a:bodyPr/>
        <a:lstStyle/>
        <a:p>
          <a:r>
            <a:rPr lang="ru-RU" sz="2400" b="1" dirty="0" smtClean="0"/>
            <a:t>История</a:t>
          </a:r>
          <a:endParaRPr lang="ru-RU" sz="2400" b="1" dirty="0"/>
        </a:p>
      </dgm:t>
    </dgm:pt>
    <dgm:pt modelId="{5A2C4EEA-4454-4485-BA26-892C46EF1BBD}" type="parTrans" cxnId="{718820A4-27B4-426D-B199-5A993FCE9FA5}">
      <dgm:prSet/>
      <dgm:spPr/>
      <dgm:t>
        <a:bodyPr/>
        <a:lstStyle/>
        <a:p>
          <a:endParaRPr lang="ru-RU" sz="2400" b="1"/>
        </a:p>
      </dgm:t>
    </dgm:pt>
    <dgm:pt modelId="{70C07D3A-A12D-44A6-8AE0-1D07C612C975}" type="sibTrans" cxnId="{718820A4-27B4-426D-B199-5A993FCE9FA5}">
      <dgm:prSet/>
      <dgm:spPr/>
      <dgm:t>
        <a:bodyPr/>
        <a:lstStyle/>
        <a:p>
          <a:endParaRPr lang="ru-RU" sz="2400" b="1"/>
        </a:p>
      </dgm:t>
    </dgm:pt>
    <dgm:pt modelId="{9262B212-8338-4298-B3AF-A538CBEA3B89}">
      <dgm:prSet custT="1"/>
      <dgm:spPr/>
      <dgm:t>
        <a:bodyPr/>
        <a:lstStyle/>
        <a:p>
          <a:r>
            <a:rPr lang="ru-RU" sz="2800" b="1" dirty="0" smtClean="0"/>
            <a:t>8,66 </a:t>
          </a:r>
          <a:endParaRPr lang="ru-RU" sz="2800" b="1" dirty="0"/>
        </a:p>
      </dgm:t>
    </dgm:pt>
    <dgm:pt modelId="{472E1479-78F7-4C11-B9DB-FBC7F2EA2183}" type="parTrans" cxnId="{7F4886AC-2C9E-49CA-9911-078B6C592628}">
      <dgm:prSet/>
      <dgm:spPr/>
      <dgm:t>
        <a:bodyPr/>
        <a:lstStyle/>
        <a:p>
          <a:endParaRPr lang="ru-RU" sz="2400" b="1"/>
        </a:p>
      </dgm:t>
    </dgm:pt>
    <dgm:pt modelId="{94DB8566-B5A2-4B04-B595-4385760EBCDC}" type="sibTrans" cxnId="{7F4886AC-2C9E-49CA-9911-078B6C592628}">
      <dgm:prSet/>
      <dgm:spPr/>
      <dgm:t>
        <a:bodyPr/>
        <a:lstStyle/>
        <a:p>
          <a:endParaRPr lang="ru-RU" sz="2400" b="1"/>
        </a:p>
      </dgm:t>
    </dgm:pt>
    <dgm:pt modelId="{61FA82C1-6074-478C-9159-BC97462592A5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800" b="1" dirty="0" smtClean="0"/>
            <a:t>9,42</a:t>
          </a:r>
          <a:endParaRPr lang="ru-RU" sz="2800" b="1" dirty="0"/>
        </a:p>
      </dgm:t>
    </dgm:pt>
    <dgm:pt modelId="{3758092B-EC16-4B5C-84AF-B8A4C6D06BB8}" type="parTrans" cxnId="{678C1381-0DE6-43B7-B40B-2122F2A598E5}">
      <dgm:prSet/>
      <dgm:spPr/>
      <dgm:t>
        <a:bodyPr/>
        <a:lstStyle/>
        <a:p>
          <a:endParaRPr lang="ru-RU" sz="2400" b="1"/>
        </a:p>
      </dgm:t>
    </dgm:pt>
    <dgm:pt modelId="{DEE61619-ADFF-4911-9FFB-0D9FD6BCC21A}" type="sibTrans" cxnId="{678C1381-0DE6-43B7-B40B-2122F2A598E5}">
      <dgm:prSet/>
      <dgm:spPr/>
      <dgm:t>
        <a:bodyPr/>
        <a:lstStyle/>
        <a:p>
          <a:endParaRPr lang="ru-RU" sz="2400" b="1"/>
        </a:p>
      </dgm:t>
    </dgm:pt>
    <dgm:pt modelId="{E697B1BB-E2C7-4AC5-BB2A-AB57E9CA0495}">
      <dgm:prSet custT="1"/>
      <dgm:spPr/>
      <dgm:t>
        <a:bodyPr/>
        <a:lstStyle/>
        <a:p>
          <a:r>
            <a:rPr lang="ru-RU" sz="2800" b="1" dirty="0" smtClean="0"/>
            <a:t>3,62</a:t>
          </a:r>
          <a:endParaRPr lang="ru-RU" sz="2800" b="1" dirty="0"/>
        </a:p>
      </dgm:t>
    </dgm:pt>
    <dgm:pt modelId="{C06E4291-E64F-4A56-9DEC-448B0C4ABA8A}" type="parTrans" cxnId="{FB769CB7-080D-4B11-A8EE-53DB3E4EB9F8}">
      <dgm:prSet/>
      <dgm:spPr/>
      <dgm:t>
        <a:bodyPr/>
        <a:lstStyle/>
        <a:p>
          <a:endParaRPr lang="ru-RU" sz="2400" b="1"/>
        </a:p>
      </dgm:t>
    </dgm:pt>
    <dgm:pt modelId="{57168C34-2204-4382-953C-5BD3CB573703}" type="sibTrans" cxnId="{FB769CB7-080D-4B11-A8EE-53DB3E4EB9F8}">
      <dgm:prSet/>
      <dgm:spPr/>
      <dgm:t>
        <a:bodyPr/>
        <a:lstStyle/>
        <a:p>
          <a:endParaRPr lang="ru-RU" sz="2400" b="1"/>
        </a:p>
      </dgm:t>
    </dgm:pt>
    <dgm:pt modelId="{EDF78E1E-29E4-4E44-A5B6-9240D164E535}">
      <dgm:prSet custT="1"/>
      <dgm:spPr/>
      <dgm:t>
        <a:bodyPr/>
        <a:lstStyle/>
        <a:p>
          <a:r>
            <a:rPr lang="ru-RU" sz="2800" b="1" dirty="0" smtClean="0"/>
            <a:t>2,1</a:t>
          </a:r>
          <a:endParaRPr lang="ru-RU" sz="2800" b="1" dirty="0"/>
        </a:p>
      </dgm:t>
    </dgm:pt>
    <dgm:pt modelId="{1367FB2E-8A1D-4EB7-A23B-EC44EE38C73A}" type="parTrans" cxnId="{13BF4DAE-C4F8-49A0-9374-E50BE25E5838}">
      <dgm:prSet/>
      <dgm:spPr/>
      <dgm:t>
        <a:bodyPr/>
        <a:lstStyle/>
        <a:p>
          <a:endParaRPr lang="ru-RU" sz="2400" b="1"/>
        </a:p>
      </dgm:t>
    </dgm:pt>
    <dgm:pt modelId="{89FEDC60-43BB-4B32-9D4A-71EF3A97977E}" type="sibTrans" cxnId="{13BF4DAE-C4F8-49A0-9374-E50BE25E5838}">
      <dgm:prSet/>
      <dgm:spPr/>
      <dgm:t>
        <a:bodyPr/>
        <a:lstStyle/>
        <a:p>
          <a:endParaRPr lang="ru-RU" sz="2400" b="1"/>
        </a:p>
      </dgm:t>
    </dgm:pt>
    <dgm:pt modelId="{2BE2C6C2-E36D-4042-AF07-B9683A21FD03}">
      <dgm:prSet custT="1"/>
      <dgm:spPr/>
      <dgm:t>
        <a:bodyPr/>
        <a:lstStyle/>
        <a:p>
          <a:r>
            <a:rPr lang="ru-RU" sz="2400" b="1" dirty="0" smtClean="0"/>
            <a:t>Обществознание</a:t>
          </a:r>
          <a:endParaRPr lang="ru-RU" sz="2400" b="1" dirty="0"/>
        </a:p>
      </dgm:t>
    </dgm:pt>
    <dgm:pt modelId="{F6162CF4-1244-48CF-8A43-12A3C66FC3F1}" type="parTrans" cxnId="{7941CF69-798D-488F-96BA-AB1007E490A5}">
      <dgm:prSet/>
      <dgm:spPr/>
      <dgm:t>
        <a:bodyPr/>
        <a:lstStyle/>
        <a:p>
          <a:endParaRPr lang="ru-RU" sz="2400" b="1"/>
        </a:p>
      </dgm:t>
    </dgm:pt>
    <dgm:pt modelId="{2F5EA278-5BB5-4311-B983-E4BC249C7C46}" type="sibTrans" cxnId="{7941CF69-798D-488F-96BA-AB1007E490A5}">
      <dgm:prSet/>
      <dgm:spPr/>
      <dgm:t>
        <a:bodyPr/>
        <a:lstStyle/>
        <a:p>
          <a:endParaRPr lang="ru-RU" sz="2400" b="1"/>
        </a:p>
      </dgm:t>
    </dgm:pt>
    <dgm:pt modelId="{F29631DF-5EAD-46DD-85AC-48DA1A0CCDD9}">
      <dgm:prSet custT="1"/>
      <dgm:spPr/>
      <dgm:t>
        <a:bodyPr/>
        <a:lstStyle/>
        <a:p>
          <a:r>
            <a:rPr lang="ru-RU" sz="2800" b="1" dirty="0" smtClean="0"/>
            <a:t>0,86</a:t>
          </a:r>
          <a:endParaRPr lang="ru-RU" sz="2800" b="1" dirty="0"/>
        </a:p>
      </dgm:t>
    </dgm:pt>
    <dgm:pt modelId="{ED53C2BE-8C03-4AE0-A858-084D0C1DB740}" type="parTrans" cxnId="{9B2A1DC6-064D-4E03-827E-78A6AE98F27C}">
      <dgm:prSet/>
      <dgm:spPr/>
      <dgm:t>
        <a:bodyPr/>
        <a:lstStyle/>
        <a:p>
          <a:endParaRPr lang="ru-RU" sz="2400" b="1"/>
        </a:p>
      </dgm:t>
    </dgm:pt>
    <dgm:pt modelId="{FD70A368-7109-4BBD-AFF6-8315C51F00DF}" type="sibTrans" cxnId="{9B2A1DC6-064D-4E03-827E-78A6AE98F27C}">
      <dgm:prSet/>
      <dgm:spPr/>
      <dgm:t>
        <a:bodyPr/>
        <a:lstStyle/>
        <a:p>
          <a:endParaRPr lang="ru-RU" sz="2400" b="1"/>
        </a:p>
      </dgm:t>
    </dgm:pt>
    <dgm:pt modelId="{FC2F47C3-7385-4310-AED2-6080982CE5B5}">
      <dgm:prSet custT="1"/>
      <dgm:spPr/>
      <dgm:t>
        <a:bodyPr/>
        <a:lstStyle/>
        <a:p>
          <a:r>
            <a:rPr lang="ru-RU" sz="2800" b="1" dirty="0" smtClean="0"/>
            <a:t>1,45</a:t>
          </a:r>
          <a:endParaRPr lang="ru-RU" sz="2800" b="1" dirty="0"/>
        </a:p>
      </dgm:t>
    </dgm:pt>
    <dgm:pt modelId="{3DBD63AB-107D-45F5-8D0B-01E75B0A9756}" type="parTrans" cxnId="{1D21AC35-D701-42E5-A23C-D84FF3958256}">
      <dgm:prSet/>
      <dgm:spPr/>
      <dgm:t>
        <a:bodyPr/>
        <a:lstStyle/>
        <a:p>
          <a:endParaRPr lang="ru-RU" sz="2400" b="1"/>
        </a:p>
      </dgm:t>
    </dgm:pt>
    <dgm:pt modelId="{8A5FBA5F-15D5-444D-AFC4-13801A3D9824}" type="sibTrans" cxnId="{1D21AC35-D701-42E5-A23C-D84FF3958256}">
      <dgm:prSet/>
      <dgm:spPr/>
      <dgm:t>
        <a:bodyPr/>
        <a:lstStyle/>
        <a:p>
          <a:endParaRPr lang="ru-RU" sz="2400" b="1"/>
        </a:p>
      </dgm:t>
    </dgm:pt>
    <dgm:pt modelId="{2CDBD51C-1F16-4C98-956C-531DD368D8B7}">
      <dgm:prSet custT="1"/>
      <dgm:spPr/>
      <dgm:t>
        <a:bodyPr/>
        <a:lstStyle/>
        <a:p>
          <a:r>
            <a:rPr lang="ru-RU" sz="2400" b="1" dirty="0" smtClean="0"/>
            <a:t>Биология</a:t>
          </a:r>
          <a:endParaRPr lang="ru-RU" sz="2400" b="1" dirty="0"/>
        </a:p>
      </dgm:t>
    </dgm:pt>
    <dgm:pt modelId="{6188B2DD-0C5E-4545-8ACC-84D0F37D1633}" type="parTrans" cxnId="{A9FC9DF1-825E-4F2B-BDE9-214BC93D9E08}">
      <dgm:prSet/>
      <dgm:spPr/>
      <dgm:t>
        <a:bodyPr/>
        <a:lstStyle/>
        <a:p>
          <a:endParaRPr lang="ru-RU" sz="2400" b="1"/>
        </a:p>
      </dgm:t>
    </dgm:pt>
    <dgm:pt modelId="{866F1A6F-C960-42C8-8CB2-41F14E08DFA1}" type="sibTrans" cxnId="{A9FC9DF1-825E-4F2B-BDE9-214BC93D9E08}">
      <dgm:prSet/>
      <dgm:spPr/>
      <dgm:t>
        <a:bodyPr/>
        <a:lstStyle/>
        <a:p>
          <a:endParaRPr lang="ru-RU" sz="2400" b="1"/>
        </a:p>
      </dgm:t>
    </dgm:pt>
    <dgm:pt modelId="{9ACA2945-434A-4382-B184-133B93F10121}" type="pres">
      <dgm:prSet presAssocID="{306D4F5F-1C0A-4AA7-AE3D-45C57B2E964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7BBA53-D4FB-4436-ACBA-DCA87C81B859}" type="pres">
      <dgm:prSet presAssocID="{442DBC14-E182-4CE0-9B8E-7BE8900BE6FC}" presName="horFlow" presStyleCnt="0"/>
      <dgm:spPr/>
    </dgm:pt>
    <dgm:pt modelId="{4EA264F2-374A-4EF3-AE1B-9EAF5BB96BBF}" type="pres">
      <dgm:prSet presAssocID="{442DBC14-E182-4CE0-9B8E-7BE8900BE6FC}" presName="bigChev" presStyleLbl="node1" presStyleIdx="0" presStyleCnt="6" custScaleX="423056"/>
      <dgm:spPr/>
      <dgm:t>
        <a:bodyPr/>
        <a:lstStyle/>
        <a:p>
          <a:endParaRPr lang="ru-RU"/>
        </a:p>
      </dgm:t>
    </dgm:pt>
    <dgm:pt modelId="{071779BD-E41A-448C-950D-40BA05183070}" type="pres">
      <dgm:prSet presAssocID="{472E1479-78F7-4C11-B9DB-FBC7F2EA2183}" presName="parTrans" presStyleCnt="0"/>
      <dgm:spPr/>
    </dgm:pt>
    <dgm:pt modelId="{973D7231-592A-4E16-8679-CA99425D4F53}" type="pres">
      <dgm:prSet presAssocID="{9262B212-8338-4298-B3AF-A538CBEA3B89}" presName="node" presStyleLbl="alignAccFollowNode1" presStyleIdx="0" presStyleCnt="6" custScaleX="104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3987C-2A4B-4E2B-8179-57A1628580EA}" type="pres">
      <dgm:prSet presAssocID="{442DBC14-E182-4CE0-9B8E-7BE8900BE6FC}" presName="vSp" presStyleCnt="0"/>
      <dgm:spPr/>
    </dgm:pt>
    <dgm:pt modelId="{C30B77BC-DCC5-495D-9C13-2E623343672F}" type="pres">
      <dgm:prSet presAssocID="{57DBFF18-4E6D-410C-9074-E2CC3CEDA5AF}" presName="horFlow" presStyleCnt="0"/>
      <dgm:spPr/>
    </dgm:pt>
    <dgm:pt modelId="{354270D9-CCFF-4FB9-B950-8873B5FD9118}" type="pres">
      <dgm:prSet presAssocID="{57DBFF18-4E6D-410C-9074-E2CC3CEDA5AF}" presName="bigChev" presStyleLbl="node1" presStyleIdx="1" presStyleCnt="6" custScaleX="377007"/>
      <dgm:spPr/>
      <dgm:t>
        <a:bodyPr/>
        <a:lstStyle/>
        <a:p>
          <a:endParaRPr lang="ru-RU"/>
        </a:p>
      </dgm:t>
    </dgm:pt>
    <dgm:pt modelId="{B0F63DA1-CFAF-4508-8791-DB1C3297102B}" type="pres">
      <dgm:prSet presAssocID="{3758092B-EC16-4B5C-84AF-B8A4C6D06BB8}" presName="parTrans" presStyleCnt="0"/>
      <dgm:spPr/>
    </dgm:pt>
    <dgm:pt modelId="{65A84B1E-8278-4E8B-A360-3ED656A14D83}" type="pres">
      <dgm:prSet presAssocID="{61FA82C1-6074-478C-9159-BC97462592A5}" presName="node" presStyleLbl="alignAccFollowNode1" presStyleIdx="1" presStyleCnt="6" custScaleX="143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FDAB3-877F-4BE7-B318-B7CEEB9DBA46}" type="pres">
      <dgm:prSet presAssocID="{57DBFF18-4E6D-410C-9074-E2CC3CEDA5AF}" presName="vSp" presStyleCnt="0"/>
      <dgm:spPr/>
    </dgm:pt>
    <dgm:pt modelId="{27CC211B-167E-449E-85DF-AE0E615DD590}" type="pres">
      <dgm:prSet presAssocID="{5A6A3969-35E1-4AF8-9AC7-D171196A1A3B}" presName="horFlow" presStyleCnt="0"/>
      <dgm:spPr/>
    </dgm:pt>
    <dgm:pt modelId="{57E6D0AC-972F-4F58-83F1-2DA8CEF3DAE9}" type="pres">
      <dgm:prSet presAssocID="{5A6A3969-35E1-4AF8-9AC7-D171196A1A3B}" presName="bigChev" presStyleLbl="node1" presStyleIdx="2" presStyleCnt="6" custScaleX="316290"/>
      <dgm:spPr/>
      <dgm:t>
        <a:bodyPr/>
        <a:lstStyle/>
        <a:p>
          <a:endParaRPr lang="ru-RU"/>
        </a:p>
      </dgm:t>
    </dgm:pt>
    <dgm:pt modelId="{58C6893C-73CD-4006-8B5B-7AE0FA0AEF4B}" type="pres">
      <dgm:prSet presAssocID="{C06E4291-E64F-4A56-9DEC-448B0C4ABA8A}" presName="parTrans" presStyleCnt="0"/>
      <dgm:spPr/>
    </dgm:pt>
    <dgm:pt modelId="{282EA2EF-8FAD-4E71-9B41-B12E444ED0EE}" type="pres">
      <dgm:prSet presAssocID="{E697B1BB-E2C7-4AC5-BB2A-AB57E9CA0495}" presName="node" presStyleLbl="alignAccFollowNode1" presStyleIdx="2" presStyleCnt="6" custScaleX="143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567DA-158C-44A5-ABA8-762D5E6A7066}" type="pres">
      <dgm:prSet presAssocID="{5A6A3969-35E1-4AF8-9AC7-D171196A1A3B}" presName="vSp" presStyleCnt="0"/>
      <dgm:spPr/>
    </dgm:pt>
    <dgm:pt modelId="{B9D3C368-6245-469F-91CA-380E237A8BC7}" type="pres">
      <dgm:prSet presAssocID="{80BB9CF9-57DE-44C0-952A-15814670DAF3}" presName="horFlow" presStyleCnt="0"/>
      <dgm:spPr/>
    </dgm:pt>
    <dgm:pt modelId="{4A5DA1BB-200F-4EB4-B0FF-A4FDEB3A2BA6}" type="pres">
      <dgm:prSet presAssocID="{80BB9CF9-57DE-44C0-952A-15814670DAF3}" presName="bigChev" presStyleLbl="node1" presStyleIdx="3" presStyleCnt="6" custScaleX="288808"/>
      <dgm:spPr/>
      <dgm:t>
        <a:bodyPr/>
        <a:lstStyle/>
        <a:p>
          <a:endParaRPr lang="ru-RU"/>
        </a:p>
      </dgm:t>
    </dgm:pt>
    <dgm:pt modelId="{B100C98E-78EE-4889-B443-2888B2E207C5}" type="pres">
      <dgm:prSet presAssocID="{1367FB2E-8A1D-4EB7-A23B-EC44EE38C73A}" presName="parTrans" presStyleCnt="0"/>
      <dgm:spPr/>
    </dgm:pt>
    <dgm:pt modelId="{34D9C200-B2DD-4A8E-9F8D-DD2A8CA09972}" type="pres">
      <dgm:prSet presAssocID="{EDF78E1E-29E4-4E44-A5B6-9240D164E535}" presName="node" presStyleLbl="alignAccFollowNode1" presStyleIdx="3" presStyleCnt="6" custScaleX="143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F7A8B-BDD9-452F-8541-68D5DBD14D26}" type="pres">
      <dgm:prSet presAssocID="{80BB9CF9-57DE-44C0-952A-15814670DAF3}" presName="vSp" presStyleCnt="0"/>
      <dgm:spPr/>
    </dgm:pt>
    <dgm:pt modelId="{7FF21608-8C9A-4E42-8C22-18B299033105}" type="pres">
      <dgm:prSet presAssocID="{2BE2C6C2-E36D-4042-AF07-B9683A21FD03}" presName="horFlow" presStyleCnt="0"/>
      <dgm:spPr/>
    </dgm:pt>
    <dgm:pt modelId="{1019B610-A7AB-426B-8F9F-31DDD8F9DCC5}" type="pres">
      <dgm:prSet presAssocID="{2BE2C6C2-E36D-4042-AF07-B9683A21FD03}" presName="bigChev" presStyleLbl="node1" presStyleIdx="4" presStyleCnt="6" custScaleX="254272"/>
      <dgm:spPr/>
      <dgm:t>
        <a:bodyPr/>
        <a:lstStyle/>
        <a:p>
          <a:endParaRPr lang="ru-RU"/>
        </a:p>
      </dgm:t>
    </dgm:pt>
    <dgm:pt modelId="{AB244605-678A-4532-AD64-DF48602C3528}" type="pres">
      <dgm:prSet presAssocID="{3DBD63AB-107D-45F5-8D0B-01E75B0A9756}" presName="parTrans" presStyleCnt="0"/>
      <dgm:spPr/>
    </dgm:pt>
    <dgm:pt modelId="{0DCE523B-4EE0-4A64-A660-09200538B33D}" type="pres">
      <dgm:prSet presAssocID="{FC2F47C3-7385-4310-AED2-6080982CE5B5}" presName="node" presStyleLbl="alignAccFollowNode1" presStyleIdx="4" presStyleCnt="6" custScaleX="143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7FA1D-BBD6-491F-87DE-1E4BAD6066C7}" type="pres">
      <dgm:prSet presAssocID="{2BE2C6C2-E36D-4042-AF07-B9683A21FD03}" presName="vSp" presStyleCnt="0"/>
      <dgm:spPr/>
    </dgm:pt>
    <dgm:pt modelId="{DCEFC691-92EC-4177-829E-54106A3ED2AB}" type="pres">
      <dgm:prSet presAssocID="{2CDBD51C-1F16-4C98-956C-531DD368D8B7}" presName="horFlow" presStyleCnt="0"/>
      <dgm:spPr/>
    </dgm:pt>
    <dgm:pt modelId="{2ED67FB5-7388-4C13-BEFC-BBB9A1165B56}" type="pres">
      <dgm:prSet presAssocID="{2CDBD51C-1F16-4C98-956C-531DD368D8B7}" presName="bigChev" presStyleLbl="node1" presStyleIdx="5" presStyleCnt="6" custScaleX="204227"/>
      <dgm:spPr/>
      <dgm:t>
        <a:bodyPr/>
        <a:lstStyle/>
        <a:p>
          <a:endParaRPr lang="ru-RU"/>
        </a:p>
      </dgm:t>
    </dgm:pt>
    <dgm:pt modelId="{781EC82D-26E6-4FDB-8E30-457F03C5CF3E}" type="pres">
      <dgm:prSet presAssocID="{ED53C2BE-8C03-4AE0-A858-084D0C1DB740}" presName="parTrans" presStyleCnt="0"/>
      <dgm:spPr/>
    </dgm:pt>
    <dgm:pt modelId="{AFEAF73F-0951-40DA-ABA5-F53D1561E59F}" type="pres">
      <dgm:prSet presAssocID="{F29631DF-5EAD-46DD-85AC-48DA1A0CCDD9}" presName="node" presStyleLbl="alignAccFollowNode1" presStyleIdx="5" presStyleCnt="6" custScaleX="143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21AC35-D701-42E5-A23C-D84FF3958256}" srcId="{2BE2C6C2-E36D-4042-AF07-B9683A21FD03}" destId="{FC2F47C3-7385-4310-AED2-6080982CE5B5}" srcOrd="0" destOrd="0" parTransId="{3DBD63AB-107D-45F5-8D0B-01E75B0A9756}" sibTransId="{8A5FBA5F-15D5-444D-AFC4-13801A3D9824}"/>
    <dgm:cxn modelId="{BFAE3600-51E5-4CF0-8A38-1F995730291B}" type="presOf" srcId="{5A6A3969-35E1-4AF8-9AC7-D171196A1A3B}" destId="{57E6D0AC-972F-4F58-83F1-2DA8CEF3DAE9}" srcOrd="0" destOrd="0" presId="urn:microsoft.com/office/officeart/2005/8/layout/lProcess3"/>
    <dgm:cxn modelId="{FB769CB7-080D-4B11-A8EE-53DB3E4EB9F8}" srcId="{5A6A3969-35E1-4AF8-9AC7-D171196A1A3B}" destId="{E697B1BB-E2C7-4AC5-BB2A-AB57E9CA0495}" srcOrd="0" destOrd="0" parTransId="{C06E4291-E64F-4A56-9DEC-448B0C4ABA8A}" sibTransId="{57168C34-2204-4382-953C-5BD3CB573703}"/>
    <dgm:cxn modelId="{84B43AFD-4FB9-49F9-99CE-D705EECB875C}" type="presOf" srcId="{61FA82C1-6074-478C-9159-BC97462592A5}" destId="{65A84B1E-8278-4E8B-A360-3ED656A14D83}" srcOrd="0" destOrd="0" presId="urn:microsoft.com/office/officeart/2005/8/layout/lProcess3"/>
    <dgm:cxn modelId="{A9FC9DF1-825E-4F2B-BDE9-214BC93D9E08}" srcId="{306D4F5F-1C0A-4AA7-AE3D-45C57B2E964B}" destId="{2CDBD51C-1F16-4C98-956C-531DD368D8B7}" srcOrd="5" destOrd="0" parTransId="{6188B2DD-0C5E-4545-8ACC-84D0F37D1633}" sibTransId="{866F1A6F-C960-42C8-8CB2-41F14E08DFA1}"/>
    <dgm:cxn modelId="{64438DAB-E024-4C1E-839D-12ECB5FCD4A2}" type="presOf" srcId="{E697B1BB-E2C7-4AC5-BB2A-AB57E9CA0495}" destId="{282EA2EF-8FAD-4E71-9B41-B12E444ED0EE}" srcOrd="0" destOrd="0" presId="urn:microsoft.com/office/officeart/2005/8/layout/lProcess3"/>
    <dgm:cxn modelId="{7F4886AC-2C9E-49CA-9911-078B6C592628}" srcId="{442DBC14-E182-4CE0-9B8E-7BE8900BE6FC}" destId="{9262B212-8338-4298-B3AF-A538CBEA3B89}" srcOrd="0" destOrd="0" parTransId="{472E1479-78F7-4C11-B9DB-FBC7F2EA2183}" sibTransId="{94DB8566-B5A2-4B04-B595-4385760EBCDC}"/>
    <dgm:cxn modelId="{A80C7038-8842-45A1-B2CB-3F7E4472E278}" type="presOf" srcId="{57DBFF18-4E6D-410C-9074-E2CC3CEDA5AF}" destId="{354270D9-CCFF-4FB9-B950-8873B5FD9118}" srcOrd="0" destOrd="0" presId="urn:microsoft.com/office/officeart/2005/8/layout/lProcess3"/>
    <dgm:cxn modelId="{678C1381-0DE6-43B7-B40B-2122F2A598E5}" srcId="{57DBFF18-4E6D-410C-9074-E2CC3CEDA5AF}" destId="{61FA82C1-6074-478C-9159-BC97462592A5}" srcOrd="0" destOrd="0" parTransId="{3758092B-EC16-4B5C-84AF-B8A4C6D06BB8}" sibTransId="{DEE61619-ADFF-4911-9FFB-0D9FD6BCC21A}"/>
    <dgm:cxn modelId="{4166F2AC-FE02-4483-813B-BC70E0B2FFB3}" type="presOf" srcId="{9262B212-8338-4298-B3AF-A538CBEA3B89}" destId="{973D7231-592A-4E16-8679-CA99425D4F53}" srcOrd="0" destOrd="0" presId="urn:microsoft.com/office/officeart/2005/8/layout/lProcess3"/>
    <dgm:cxn modelId="{FC3F626F-7D35-4B7B-A789-529982D231E5}" type="presOf" srcId="{306D4F5F-1C0A-4AA7-AE3D-45C57B2E964B}" destId="{9ACA2945-434A-4382-B184-133B93F10121}" srcOrd="0" destOrd="0" presId="urn:microsoft.com/office/officeart/2005/8/layout/lProcess3"/>
    <dgm:cxn modelId="{7941CF69-798D-488F-96BA-AB1007E490A5}" srcId="{306D4F5F-1C0A-4AA7-AE3D-45C57B2E964B}" destId="{2BE2C6C2-E36D-4042-AF07-B9683A21FD03}" srcOrd="4" destOrd="0" parTransId="{F6162CF4-1244-48CF-8A43-12A3C66FC3F1}" sibTransId="{2F5EA278-5BB5-4311-B983-E4BC249C7C46}"/>
    <dgm:cxn modelId="{7C5A6208-1047-4059-8787-C8433AF2DE20}" type="presOf" srcId="{2CDBD51C-1F16-4C98-956C-531DD368D8B7}" destId="{2ED67FB5-7388-4C13-BEFC-BBB9A1165B56}" srcOrd="0" destOrd="0" presId="urn:microsoft.com/office/officeart/2005/8/layout/lProcess3"/>
    <dgm:cxn modelId="{225060A4-B9C6-4114-8447-3A0F1051F466}" srcId="{306D4F5F-1C0A-4AA7-AE3D-45C57B2E964B}" destId="{80BB9CF9-57DE-44C0-952A-15814670DAF3}" srcOrd="3" destOrd="0" parTransId="{50F2B079-5F84-4498-9318-BA59F81170C1}" sibTransId="{E7BD74F7-76FC-43EB-9EF2-FA242E22C81E}"/>
    <dgm:cxn modelId="{844D8B18-851A-4616-8CAE-BCBE7E05DD29}" srcId="{306D4F5F-1C0A-4AA7-AE3D-45C57B2E964B}" destId="{5A6A3969-35E1-4AF8-9AC7-D171196A1A3B}" srcOrd="2" destOrd="0" parTransId="{F2CF0A23-4B55-490A-A2C0-92A7498F0C3A}" sibTransId="{E65FAFDC-8E10-4490-BE3F-C89E13C64890}"/>
    <dgm:cxn modelId="{13BF4DAE-C4F8-49A0-9374-E50BE25E5838}" srcId="{80BB9CF9-57DE-44C0-952A-15814670DAF3}" destId="{EDF78E1E-29E4-4E44-A5B6-9240D164E535}" srcOrd="0" destOrd="0" parTransId="{1367FB2E-8A1D-4EB7-A23B-EC44EE38C73A}" sibTransId="{89FEDC60-43BB-4B32-9D4A-71EF3A97977E}"/>
    <dgm:cxn modelId="{2352B972-3F52-4E24-8043-4906484FD474}" type="presOf" srcId="{FC2F47C3-7385-4310-AED2-6080982CE5B5}" destId="{0DCE523B-4EE0-4A64-A660-09200538B33D}" srcOrd="0" destOrd="0" presId="urn:microsoft.com/office/officeart/2005/8/layout/lProcess3"/>
    <dgm:cxn modelId="{9B2A1DC6-064D-4E03-827E-78A6AE98F27C}" srcId="{2CDBD51C-1F16-4C98-956C-531DD368D8B7}" destId="{F29631DF-5EAD-46DD-85AC-48DA1A0CCDD9}" srcOrd="0" destOrd="0" parTransId="{ED53C2BE-8C03-4AE0-A858-084D0C1DB740}" sibTransId="{FD70A368-7109-4BBD-AFF6-8315C51F00DF}"/>
    <dgm:cxn modelId="{718820A4-27B4-426D-B199-5A993FCE9FA5}" srcId="{306D4F5F-1C0A-4AA7-AE3D-45C57B2E964B}" destId="{442DBC14-E182-4CE0-9B8E-7BE8900BE6FC}" srcOrd="0" destOrd="0" parTransId="{5A2C4EEA-4454-4485-BA26-892C46EF1BBD}" sibTransId="{70C07D3A-A12D-44A6-8AE0-1D07C612C975}"/>
    <dgm:cxn modelId="{055BB24A-E334-4886-8C0F-39BD27DAFE82}" type="presOf" srcId="{442DBC14-E182-4CE0-9B8E-7BE8900BE6FC}" destId="{4EA264F2-374A-4EF3-AE1B-9EAF5BB96BBF}" srcOrd="0" destOrd="0" presId="urn:microsoft.com/office/officeart/2005/8/layout/lProcess3"/>
    <dgm:cxn modelId="{5BE8AC25-6865-4EBD-B5ED-DB92BBF5CD4B}" type="presOf" srcId="{80BB9CF9-57DE-44C0-952A-15814670DAF3}" destId="{4A5DA1BB-200F-4EB4-B0FF-A4FDEB3A2BA6}" srcOrd="0" destOrd="0" presId="urn:microsoft.com/office/officeart/2005/8/layout/lProcess3"/>
    <dgm:cxn modelId="{EAE494F3-6273-4464-8249-D730AB3AEA07}" srcId="{306D4F5F-1C0A-4AA7-AE3D-45C57B2E964B}" destId="{57DBFF18-4E6D-410C-9074-E2CC3CEDA5AF}" srcOrd="1" destOrd="0" parTransId="{DFD61B41-6AD3-4257-B23B-66AA27ACA89A}" sibTransId="{4DB699A3-5FB8-43F0-9B15-60F263276064}"/>
    <dgm:cxn modelId="{CEDEA5ED-1ED9-4CAB-8D82-CCF2F8A3EC4B}" type="presOf" srcId="{2BE2C6C2-E36D-4042-AF07-B9683A21FD03}" destId="{1019B610-A7AB-426B-8F9F-31DDD8F9DCC5}" srcOrd="0" destOrd="0" presId="urn:microsoft.com/office/officeart/2005/8/layout/lProcess3"/>
    <dgm:cxn modelId="{94CCD0AF-FE5B-41A2-ACE5-69F4DBBA79B5}" type="presOf" srcId="{F29631DF-5EAD-46DD-85AC-48DA1A0CCDD9}" destId="{AFEAF73F-0951-40DA-ABA5-F53D1561E59F}" srcOrd="0" destOrd="0" presId="urn:microsoft.com/office/officeart/2005/8/layout/lProcess3"/>
    <dgm:cxn modelId="{EE38CEAD-6F25-44ED-B839-117E1FD1ADD6}" type="presOf" srcId="{EDF78E1E-29E4-4E44-A5B6-9240D164E535}" destId="{34D9C200-B2DD-4A8E-9F8D-DD2A8CA09972}" srcOrd="0" destOrd="0" presId="urn:microsoft.com/office/officeart/2005/8/layout/lProcess3"/>
    <dgm:cxn modelId="{9568CA5D-EFA2-446C-BF4F-96881D35A4B8}" type="presParOf" srcId="{9ACA2945-434A-4382-B184-133B93F10121}" destId="{977BBA53-D4FB-4436-ACBA-DCA87C81B859}" srcOrd="0" destOrd="0" presId="urn:microsoft.com/office/officeart/2005/8/layout/lProcess3"/>
    <dgm:cxn modelId="{39E52073-4FB6-4D16-A283-00F925173134}" type="presParOf" srcId="{977BBA53-D4FB-4436-ACBA-DCA87C81B859}" destId="{4EA264F2-374A-4EF3-AE1B-9EAF5BB96BBF}" srcOrd="0" destOrd="0" presId="urn:microsoft.com/office/officeart/2005/8/layout/lProcess3"/>
    <dgm:cxn modelId="{2EDAEA84-7173-4E3E-8B33-76B38BD8A288}" type="presParOf" srcId="{977BBA53-D4FB-4436-ACBA-DCA87C81B859}" destId="{071779BD-E41A-448C-950D-40BA05183070}" srcOrd="1" destOrd="0" presId="urn:microsoft.com/office/officeart/2005/8/layout/lProcess3"/>
    <dgm:cxn modelId="{33489262-16E6-48DE-8630-4FF44ADF10BC}" type="presParOf" srcId="{977BBA53-D4FB-4436-ACBA-DCA87C81B859}" destId="{973D7231-592A-4E16-8679-CA99425D4F53}" srcOrd="2" destOrd="0" presId="urn:microsoft.com/office/officeart/2005/8/layout/lProcess3"/>
    <dgm:cxn modelId="{83D1FF38-F2BF-4EF1-AFF9-CF576CB051D6}" type="presParOf" srcId="{9ACA2945-434A-4382-B184-133B93F10121}" destId="{CE23987C-2A4B-4E2B-8179-57A1628580EA}" srcOrd="1" destOrd="0" presId="urn:microsoft.com/office/officeart/2005/8/layout/lProcess3"/>
    <dgm:cxn modelId="{BDEC9728-ED85-4F91-A939-8DEA0913D05F}" type="presParOf" srcId="{9ACA2945-434A-4382-B184-133B93F10121}" destId="{C30B77BC-DCC5-495D-9C13-2E623343672F}" srcOrd="2" destOrd="0" presId="urn:microsoft.com/office/officeart/2005/8/layout/lProcess3"/>
    <dgm:cxn modelId="{F97E78BF-13E9-4D0E-908F-3C4D0228D0CA}" type="presParOf" srcId="{C30B77BC-DCC5-495D-9C13-2E623343672F}" destId="{354270D9-CCFF-4FB9-B950-8873B5FD9118}" srcOrd="0" destOrd="0" presId="urn:microsoft.com/office/officeart/2005/8/layout/lProcess3"/>
    <dgm:cxn modelId="{A23083E1-BF20-4D7C-A791-AC89BF85E45E}" type="presParOf" srcId="{C30B77BC-DCC5-495D-9C13-2E623343672F}" destId="{B0F63DA1-CFAF-4508-8791-DB1C3297102B}" srcOrd="1" destOrd="0" presId="urn:microsoft.com/office/officeart/2005/8/layout/lProcess3"/>
    <dgm:cxn modelId="{72A6F9D5-8248-4983-8CC9-62FFC38B62C9}" type="presParOf" srcId="{C30B77BC-DCC5-495D-9C13-2E623343672F}" destId="{65A84B1E-8278-4E8B-A360-3ED656A14D83}" srcOrd="2" destOrd="0" presId="urn:microsoft.com/office/officeart/2005/8/layout/lProcess3"/>
    <dgm:cxn modelId="{F591FA2B-0A26-4ED3-AA71-CB1452100CFA}" type="presParOf" srcId="{9ACA2945-434A-4382-B184-133B93F10121}" destId="{ACFFDAB3-877F-4BE7-B318-B7CEEB9DBA46}" srcOrd="3" destOrd="0" presId="urn:microsoft.com/office/officeart/2005/8/layout/lProcess3"/>
    <dgm:cxn modelId="{A72CA5E2-D228-4070-8D27-11A6818CF65C}" type="presParOf" srcId="{9ACA2945-434A-4382-B184-133B93F10121}" destId="{27CC211B-167E-449E-85DF-AE0E615DD590}" srcOrd="4" destOrd="0" presId="urn:microsoft.com/office/officeart/2005/8/layout/lProcess3"/>
    <dgm:cxn modelId="{A1BCF073-95DD-4738-8314-F003C55EDE10}" type="presParOf" srcId="{27CC211B-167E-449E-85DF-AE0E615DD590}" destId="{57E6D0AC-972F-4F58-83F1-2DA8CEF3DAE9}" srcOrd="0" destOrd="0" presId="urn:microsoft.com/office/officeart/2005/8/layout/lProcess3"/>
    <dgm:cxn modelId="{AA4DCC56-25D8-4A94-B392-5FB524B0AE3D}" type="presParOf" srcId="{27CC211B-167E-449E-85DF-AE0E615DD590}" destId="{58C6893C-73CD-4006-8B5B-7AE0FA0AEF4B}" srcOrd="1" destOrd="0" presId="urn:microsoft.com/office/officeart/2005/8/layout/lProcess3"/>
    <dgm:cxn modelId="{5E2B6BA3-4BB2-4B60-98E0-EA6D1583EF3C}" type="presParOf" srcId="{27CC211B-167E-449E-85DF-AE0E615DD590}" destId="{282EA2EF-8FAD-4E71-9B41-B12E444ED0EE}" srcOrd="2" destOrd="0" presId="urn:microsoft.com/office/officeart/2005/8/layout/lProcess3"/>
    <dgm:cxn modelId="{F98BB007-24DF-4FD0-871C-53984A59DE7F}" type="presParOf" srcId="{9ACA2945-434A-4382-B184-133B93F10121}" destId="{696567DA-158C-44A5-ABA8-762D5E6A7066}" srcOrd="5" destOrd="0" presId="urn:microsoft.com/office/officeart/2005/8/layout/lProcess3"/>
    <dgm:cxn modelId="{6C99414C-4F69-4BBB-A1F3-B5A7A4C0F0B9}" type="presParOf" srcId="{9ACA2945-434A-4382-B184-133B93F10121}" destId="{B9D3C368-6245-469F-91CA-380E237A8BC7}" srcOrd="6" destOrd="0" presId="urn:microsoft.com/office/officeart/2005/8/layout/lProcess3"/>
    <dgm:cxn modelId="{DC7ECAE1-9113-4D55-B7BE-7FFC7FC39E72}" type="presParOf" srcId="{B9D3C368-6245-469F-91CA-380E237A8BC7}" destId="{4A5DA1BB-200F-4EB4-B0FF-A4FDEB3A2BA6}" srcOrd="0" destOrd="0" presId="urn:microsoft.com/office/officeart/2005/8/layout/lProcess3"/>
    <dgm:cxn modelId="{09DF9B93-A329-4032-BA65-69CECF7DDCF3}" type="presParOf" srcId="{B9D3C368-6245-469F-91CA-380E237A8BC7}" destId="{B100C98E-78EE-4889-B443-2888B2E207C5}" srcOrd="1" destOrd="0" presId="urn:microsoft.com/office/officeart/2005/8/layout/lProcess3"/>
    <dgm:cxn modelId="{45972A21-2D3D-473C-B91C-A8126F98F03E}" type="presParOf" srcId="{B9D3C368-6245-469F-91CA-380E237A8BC7}" destId="{34D9C200-B2DD-4A8E-9F8D-DD2A8CA09972}" srcOrd="2" destOrd="0" presId="urn:microsoft.com/office/officeart/2005/8/layout/lProcess3"/>
    <dgm:cxn modelId="{5DEFF5DF-BD7F-4640-A1EF-1864A2CA7EDF}" type="presParOf" srcId="{9ACA2945-434A-4382-B184-133B93F10121}" destId="{E9EF7A8B-BDD9-452F-8541-68D5DBD14D26}" srcOrd="7" destOrd="0" presId="urn:microsoft.com/office/officeart/2005/8/layout/lProcess3"/>
    <dgm:cxn modelId="{05AB3C01-0A58-4D38-8E91-0FC77CC8F7AD}" type="presParOf" srcId="{9ACA2945-434A-4382-B184-133B93F10121}" destId="{7FF21608-8C9A-4E42-8C22-18B299033105}" srcOrd="8" destOrd="0" presId="urn:microsoft.com/office/officeart/2005/8/layout/lProcess3"/>
    <dgm:cxn modelId="{B75633AA-80D7-4682-87CC-DAEF6D34FDBB}" type="presParOf" srcId="{7FF21608-8C9A-4E42-8C22-18B299033105}" destId="{1019B610-A7AB-426B-8F9F-31DDD8F9DCC5}" srcOrd="0" destOrd="0" presId="urn:microsoft.com/office/officeart/2005/8/layout/lProcess3"/>
    <dgm:cxn modelId="{A0E5ED19-87C2-4BE3-89EA-59A2D36C83FF}" type="presParOf" srcId="{7FF21608-8C9A-4E42-8C22-18B299033105}" destId="{AB244605-678A-4532-AD64-DF48602C3528}" srcOrd="1" destOrd="0" presId="urn:microsoft.com/office/officeart/2005/8/layout/lProcess3"/>
    <dgm:cxn modelId="{C837C34B-F8EB-42D5-80C9-46784C83F5C2}" type="presParOf" srcId="{7FF21608-8C9A-4E42-8C22-18B299033105}" destId="{0DCE523B-4EE0-4A64-A660-09200538B33D}" srcOrd="2" destOrd="0" presId="urn:microsoft.com/office/officeart/2005/8/layout/lProcess3"/>
    <dgm:cxn modelId="{9BD76DFF-966A-47A9-8727-8ED401CF5076}" type="presParOf" srcId="{9ACA2945-434A-4382-B184-133B93F10121}" destId="{C147FA1D-BBD6-491F-87DE-1E4BAD6066C7}" srcOrd="9" destOrd="0" presId="urn:microsoft.com/office/officeart/2005/8/layout/lProcess3"/>
    <dgm:cxn modelId="{48D29E8F-313C-4DC3-802C-CA73C07FD195}" type="presParOf" srcId="{9ACA2945-434A-4382-B184-133B93F10121}" destId="{DCEFC691-92EC-4177-829E-54106A3ED2AB}" srcOrd="10" destOrd="0" presId="urn:microsoft.com/office/officeart/2005/8/layout/lProcess3"/>
    <dgm:cxn modelId="{A9654622-2011-42AF-856A-7A024011D5F5}" type="presParOf" srcId="{DCEFC691-92EC-4177-829E-54106A3ED2AB}" destId="{2ED67FB5-7388-4C13-BEFC-BBB9A1165B56}" srcOrd="0" destOrd="0" presId="urn:microsoft.com/office/officeart/2005/8/layout/lProcess3"/>
    <dgm:cxn modelId="{FEE0FD6B-208F-4C50-92A8-09969652C69C}" type="presParOf" srcId="{DCEFC691-92EC-4177-829E-54106A3ED2AB}" destId="{781EC82D-26E6-4FDB-8E30-457F03C5CF3E}" srcOrd="1" destOrd="0" presId="urn:microsoft.com/office/officeart/2005/8/layout/lProcess3"/>
    <dgm:cxn modelId="{E61BD1EF-9699-4951-BCB2-6D98B885B10D}" type="presParOf" srcId="{DCEFC691-92EC-4177-829E-54106A3ED2AB}" destId="{AFEAF73F-0951-40DA-ABA5-F53D1561E59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E67957-5BE5-4A86-8670-CB6394C55A60}" type="doc">
      <dgm:prSet loTypeId="urn:microsoft.com/office/officeart/2005/8/layout/hList9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B8D3795-DF0D-4032-A31F-41640FDACEB6}">
      <dgm:prSet phldrT="[Текст]"/>
      <dgm:spPr/>
      <dgm:t>
        <a:bodyPr/>
        <a:lstStyle/>
        <a:p>
          <a:r>
            <a:rPr lang="ru-RU" b="1" dirty="0" smtClean="0"/>
            <a:t>610</a:t>
          </a:r>
          <a:endParaRPr lang="ru-RU" b="1" dirty="0"/>
        </a:p>
      </dgm:t>
    </dgm:pt>
    <dgm:pt modelId="{CCD14458-89FA-4E55-AC84-7AF11775FFF6}" type="parTrans" cxnId="{3A30FD9C-F930-4112-9210-7943FA818E96}">
      <dgm:prSet/>
      <dgm:spPr/>
      <dgm:t>
        <a:bodyPr/>
        <a:lstStyle/>
        <a:p>
          <a:endParaRPr lang="ru-RU"/>
        </a:p>
      </dgm:t>
    </dgm:pt>
    <dgm:pt modelId="{A7877DD9-5727-4AC9-A6EC-3907442FA981}" type="sibTrans" cxnId="{3A30FD9C-F930-4112-9210-7943FA818E96}">
      <dgm:prSet/>
      <dgm:spPr/>
      <dgm:t>
        <a:bodyPr/>
        <a:lstStyle/>
        <a:p>
          <a:endParaRPr lang="ru-RU"/>
        </a:p>
      </dgm:t>
    </dgm:pt>
    <dgm:pt modelId="{07BDD1B6-7057-4DAB-8596-80A521111C75}">
      <dgm:prSet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ПОБЕДИТЕЛИ,</a:t>
          </a:r>
        </a:p>
        <a:p>
          <a:r>
            <a:rPr lang="ru-RU" b="1" dirty="0">
              <a:latin typeface="Arial" pitchFamily="34" charset="0"/>
              <a:cs typeface="Arial" pitchFamily="34" charset="0"/>
            </a:rPr>
            <a:t>ПРИЗЕРЫ</a:t>
          </a:r>
        </a:p>
      </dgm:t>
    </dgm:pt>
    <dgm:pt modelId="{CDD7240C-28C7-4EF6-9305-AF339E1013F2}" type="parTrans" cxnId="{163BE85E-BB72-4A23-81D0-063480F8DAD5}">
      <dgm:prSet/>
      <dgm:spPr/>
      <dgm:t>
        <a:bodyPr/>
        <a:lstStyle/>
        <a:p>
          <a:endParaRPr lang="ru-RU"/>
        </a:p>
      </dgm:t>
    </dgm:pt>
    <dgm:pt modelId="{EE976EA3-FBFE-477F-AF20-5E26EF97C84A}" type="sibTrans" cxnId="{163BE85E-BB72-4A23-81D0-063480F8DAD5}">
      <dgm:prSet/>
      <dgm:spPr/>
      <dgm:t>
        <a:bodyPr/>
        <a:lstStyle/>
        <a:p>
          <a:endParaRPr lang="ru-RU"/>
        </a:p>
      </dgm:t>
    </dgm:pt>
    <dgm:pt modelId="{E9082BC3-3B88-48FC-B1C5-217640146640}" type="pres">
      <dgm:prSet presAssocID="{AAE67957-5BE5-4A86-8670-CB6394C55A6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254B4AD-E670-4301-8F71-35EAFB9BB296}" type="pres">
      <dgm:prSet presAssocID="{7B8D3795-DF0D-4032-A31F-41640FDACEB6}" presName="posSpace" presStyleCnt="0"/>
      <dgm:spPr/>
    </dgm:pt>
    <dgm:pt modelId="{BDAB341B-A1DD-4D0F-A07A-B224D5200ED9}" type="pres">
      <dgm:prSet presAssocID="{7B8D3795-DF0D-4032-A31F-41640FDACEB6}" presName="vertFlow" presStyleCnt="0"/>
      <dgm:spPr/>
    </dgm:pt>
    <dgm:pt modelId="{D6529692-1B2E-47F2-AD66-977A6EE3344B}" type="pres">
      <dgm:prSet presAssocID="{7B8D3795-DF0D-4032-A31F-41640FDACEB6}" presName="topSpace" presStyleCnt="0"/>
      <dgm:spPr/>
    </dgm:pt>
    <dgm:pt modelId="{C6E11CEB-7A0F-4429-B5D9-4662836C4D19}" type="pres">
      <dgm:prSet presAssocID="{7B8D3795-DF0D-4032-A31F-41640FDACEB6}" presName="firstComp" presStyleCnt="0"/>
      <dgm:spPr/>
    </dgm:pt>
    <dgm:pt modelId="{97F4BF6E-3595-4461-8EE6-CD05DC47F12B}" type="pres">
      <dgm:prSet presAssocID="{7B8D3795-DF0D-4032-A31F-41640FDACEB6}" presName="firstChild" presStyleLbl="bgAccFollowNode1" presStyleIdx="0" presStyleCnt="1" custLinFactNeighborX="1185" custLinFactNeighborY="2356"/>
      <dgm:spPr/>
      <dgm:t>
        <a:bodyPr/>
        <a:lstStyle/>
        <a:p>
          <a:endParaRPr lang="ru-RU"/>
        </a:p>
      </dgm:t>
    </dgm:pt>
    <dgm:pt modelId="{50D53D44-8831-4A92-A0DF-F290455CAD29}" type="pres">
      <dgm:prSet presAssocID="{7B8D3795-DF0D-4032-A31F-41640FDACEB6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C3822-F0F2-4F06-B3B7-A9A4984FEE73}" type="pres">
      <dgm:prSet presAssocID="{7B8D3795-DF0D-4032-A31F-41640FDACEB6}" presName="negSpace" presStyleCnt="0"/>
      <dgm:spPr/>
    </dgm:pt>
    <dgm:pt modelId="{C2A215CB-2D39-47E8-A653-737BF77691D0}" type="pres">
      <dgm:prSet presAssocID="{7B8D3795-DF0D-4032-A31F-41640FDACEB6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3A30FD9C-F930-4112-9210-7943FA818E96}" srcId="{AAE67957-5BE5-4A86-8670-CB6394C55A60}" destId="{7B8D3795-DF0D-4032-A31F-41640FDACEB6}" srcOrd="0" destOrd="0" parTransId="{CCD14458-89FA-4E55-AC84-7AF11775FFF6}" sibTransId="{A7877DD9-5727-4AC9-A6EC-3907442FA981}"/>
    <dgm:cxn modelId="{65624709-C9E5-4413-8E4E-FC6C54CF4539}" type="presOf" srcId="{7B8D3795-DF0D-4032-A31F-41640FDACEB6}" destId="{C2A215CB-2D39-47E8-A653-737BF77691D0}" srcOrd="0" destOrd="0" presId="urn:microsoft.com/office/officeart/2005/8/layout/hList9"/>
    <dgm:cxn modelId="{163BE85E-BB72-4A23-81D0-063480F8DAD5}" srcId="{7B8D3795-DF0D-4032-A31F-41640FDACEB6}" destId="{07BDD1B6-7057-4DAB-8596-80A521111C75}" srcOrd="0" destOrd="0" parTransId="{CDD7240C-28C7-4EF6-9305-AF339E1013F2}" sibTransId="{EE976EA3-FBFE-477F-AF20-5E26EF97C84A}"/>
    <dgm:cxn modelId="{3CBF3303-89EF-4440-921A-7CCF71745712}" type="presOf" srcId="{AAE67957-5BE5-4A86-8670-CB6394C55A60}" destId="{E9082BC3-3B88-48FC-B1C5-217640146640}" srcOrd="0" destOrd="0" presId="urn:microsoft.com/office/officeart/2005/8/layout/hList9"/>
    <dgm:cxn modelId="{ADF2234F-026E-411A-A148-3DCF76F2C7C6}" type="presOf" srcId="{07BDD1B6-7057-4DAB-8596-80A521111C75}" destId="{50D53D44-8831-4A92-A0DF-F290455CAD29}" srcOrd="1" destOrd="0" presId="urn:microsoft.com/office/officeart/2005/8/layout/hList9"/>
    <dgm:cxn modelId="{CBA7336B-5E18-49A2-8C03-202A7C7F0A07}" type="presOf" srcId="{07BDD1B6-7057-4DAB-8596-80A521111C75}" destId="{97F4BF6E-3595-4461-8EE6-CD05DC47F12B}" srcOrd="0" destOrd="0" presId="urn:microsoft.com/office/officeart/2005/8/layout/hList9"/>
    <dgm:cxn modelId="{54986E51-C813-494D-B30A-657ABD9582F9}" type="presParOf" srcId="{E9082BC3-3B88-48FC-B1C5-217640146640}" destId="{1254B4AD-E670-4301-8F71-35EAFB9BB296}" srcOrd="0" destOrd="0" presId="urn:microsoft.com/office/officeart/2005/8/layout/hList9"/>
    <dgm:cxn modelId="{D9F42B26-B676-478F-BDC4-13E401C1B7C2}" type="presParOf" srcId="{E9082BC3-3B88-48FC-B1C5-217640146640}" destId="{BDAB341B-A1DD-4D0F-A07A-B224D5200ED9}" srcOrd="1" destOrd="0" presId="urn:microsoft.com/office/officeart/2005/8/layout/hList9"/>
    <dgm:cxn modelId="{950D90DE-AAA9-4597-A7E3-9B31AE5B494B}" type="presParOf" srcId="{BDAB341B-A1DD-4D0F-A07A-B224D5200ED9}" destId="{D6529692-1B2E-47F2-AD66-977A6EE3344B}" srcOrd="0" destOrd="0" presId="urn:microsoft.com/office/officeart/2005/8/layout/hList9"/>
    <dgm:cxn modelId="{B08CBFBA-85BA-41DD-B7E9-80D0BFBE0F4D}" type="presParOf" srcId="{BDAB341B-A1DD-4D0F-A07A-B224D5200ED9}" destId="{C6E11CEB-7A0F-4429-B5D9-4662836C4D19}" srcOrd="1" destOrd="0" presId="urn:microsoft.com/office/officeart/2005/8/layout/hList9"/>
    <dgm:cxn modelId="{4E5E0399-CF91-4B3B-AE61-C4DA284705BE}" type="presParOf" srcId="{C6E11CEB-7A0F-4429-B5D9-4662836C4D19}" destId="{97F4BF6E-3595-4461-8EE6-CD05DC47F12B}" srcOrd="0" destOrd="0" presId="urn:microsoft.com/office/officeart/2005/8/layout/hList9"/>
    <dgm:cxn modelId="{D1E26E39-1709-4332-A045-FE7382A9C3BB}" type="presParOf" srcId="{C6E11CEB-7A0F-4429-B5D9-4662836C4D19}" destId="{50D53D44-8831-4A92-A0DF-F290455CAD29}" srcOrd="1" destOrd="0" presId="urn:microsoft.com/office/officeart/2005/8/layout/hList9"/>
    <dgm:cxn modelId="{B514A4E8-3CBA-4487-8762-915F51DDB13F}" type="presParOf" srcId="{E9082BC3-3B88-48FC-B1C5-217640146640}" destId="{5CBC3822-F0F2-4F06-B3B7-A9A4984FEE73}" srcOrd="2" destOrd="0" presId="urn:microsoft.com/office/officeart/2005/8/layout/hList9"/>
    <dgm:cxn modelId="{494B30C7-980C-4AE6-AA2C-C70BCC37EDC3}" type="presParOf" srcId="{E9082BC3-3B88-48FC-B1C5-217640146640}" destId="{C2A215CB-2D39-47E8-A653-737BF77691D0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6C6B26-588E-4C10-95C4-3C3B767E277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7A8FD83C-F15E-4D1D-A7F2-6D07E9B9A5A4}">
      <dgm:prSet phldrT="[Текст]" phldr="1"/>
      <dgm:spPr/>
      <dgm:t>
        <a:bodyPr/>
        <a:lstStyle/>
        <a:p>
          <a:endParaRPr lang="ru-RU"/>
        </a:p>
      </dgm:t>
    </dgm:pt>
    <dgm:pt modelId="{27A921D3-ED0D-4177-96BC-6D5B36859C50}" type="parTrans" cxnId="{B26B8D2D-77D5-46E4-A883-572D3EB808DE}">
      <dgm:prSet/>
      <dgm:spPr/>
      <dgm:t>
        <a:bodyPr/>
        <a:lstStyle/>
        <a:p>
          <a:endParaRPr lang="ru-RU"/>
        </a:p>
      </dgm:t>
    </dgm:pt>
    <dgm:pt modelId="{C8A4038B-31DE-48D2-A7FF-683FED56A863}" type="sibTrans" cxnId="{B26B8D2D-77D5-46E4-A883-572D3EB808D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:\Мои документы\НПА\КОНЦЕПЦИИ и ПРОГРАММЫ\Проект ОБРАЗОВАНИЕ 2019-2024\uspexkajdogore.jpg"/>
        </a:ext>
      </dgm:extLst>
    </dgm:pt>
    <dgm:pt modelId="{4D19626A-492B-4F5D-B0BA-08C4E65DD626}" type="pres">
      <dgm:prSet presAssocID="{936C6B26-588E-4C10-95C4-3C3B767E2771}" presName="Name0" presStyleCnt="0">
        <dgm:presLayoutVars>
          <dgm:chMax val="7"/>
          <dgm:chPref val="7"/>
          <dgm:dir/>
        </dgm:presLayoutVars>
      </dgm:prSet>
      <dgm:spPr/>
    </dgm:pt>
    <dgm:pt modelId="{2FDA1F44-7AB4-4F26-8447-DD65573C3BD9}" type="pres">
      <dgm:prSet presAssocID="{936C6B26-588E-4C10-95C4-3C3B767E2771}" presName="Name1" presStyleCnt="0"/>
      <dgm:spPr/>
    </dgm:pt>
    <dgm:pt modelId="{232A3163-13B2-4993-8CB7-53AF1636278B}" type="pres">
      <dgm:prSet presAssocID="{C8A4038B-31DE-48D2-A7FF-683FED56A863}" presName="picture_1" presStyleCnt="0"/>
      <dgm:spPr/>
    </dgm:pt>
    <dgm:pt modelId="{9ED4583F-8D5B-45B0-AA1B-3646793FEBE4}" type="pres">
      <dgm:prSet presAssocID="{C8A4038B-31DE-48D2-A7FF-683FED56A863}" presName="pictureRepeatNode" presStyleLbl="alignImgPlace1" presStyleIdx="0" presStyleCnt="1" custLinFactNeighborX="-33961" custLinFactNeighborY="-47151"/>
      <dgm:spPr/>
      <dgm:t>
        <a:bodyPr/>
        <a:lstStyle/>
        <a:p>
          <a:endParaRPr lang="ru-RU"/>
        </a:p>
      </dgm:t>
    </dgm:pt>
    <dgm:pt modelId="{8E7FDF61-5437-4C19-8AC1-F6A98CBE899A}" type="pres">
      <dgm:prSet presAssocID="{7A8FD83C-F15E-4D1D-A7F2-6D07E9B9A5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B8D2D-77D5-46E4-A883-572D3EB808DE}" srcId="{936C6B26-588E-4C10-95C4-3C3B767E2771}" destId="{7A8FD83C-F15E-4D1D-A7F2-6D07E9B9A5A4}" srcOrd="0" destOrd="0" parTransId="{27A921D3-ED0D-4177-96BC-6D5B36859C50}" sibTransId="{C8A4038B-31DE-48D2-A7FF-683FED56A863}"/>
    <dgm:cxn modelId="{3432FCC0-1EEA-45C9-A745-993DFB9B4B0E}" type="presOf" srcId="{7A8FD83C-F15E-4D1D-A7F2-6D07E9B9A5A4}" destId="{8E7FDF61-5437-4C19-8AC1-F6A98CBE899A}" srcOrd="0" destOrd="0" presId="urn:microsoft.com/office/officeart/2008/layout/CircularPictureCallout"/>
    <dgm:cxn modelId="{1FBB6B26-C1F7-4B33-A1F1-7F9F1C3828BD}" type="presOf" srcId="{C8A4038B-31DE-48D2-A7FF-683FED56A863}" destId="{9ED4583F-8D5B-45B0-AA1B-3646793FEBE4}" srcOrd="0" destOrd="0" presId="urn:microsoft.com/office/officeart/2008/layout/CircularPictureCallout"/>
    <dgm:cxn modelId="{27101256-D17A-4E13-95A9-5CA4627ED9A5}" type="presOf" srcId="{936C6B26-588E-4C10-95C4-3C3B767E2771}" destId="{4D19626A-492B-4F5D-B0BA-08C4E65DD626}" srcOrd="0" destOrd="0" presId="urn:microsoft.com/office/officeart/2008/layout/CircularPictureCallout"/>
    <dgm:cxn modelId="{E593821C-7B17-4E10-B2BC-1A7BC7DB72CA}" type="presParOf" srcId="{4D19626A-492B-4F5D-B0BA-08C4E65DD626}" destId="{2FDA1F44-7AB4-4F26-8447-DD65573C3BD9}" srcOrd="0" destOrd="0" presId="urn:microsoft.com/office/officeart/2008/layout/CircularPictureCallout"/>
    <dgm:cxn modelId="{019FEAE7-CB04-4E8C-81AC-84325187D5C2}" type="presParOf" srcId="{2FDA1F44-7AB4-4F26-8447-DD65573C3BD9}" destId="{232A3163-13B2-4993-8CB7-53AF1636278B}" srcOrd="0" destOrd="0" presId="urn:microsoft.com/office/officeart/2008/layout/CircularPictureCallout"/>
    <dgm:cxn modelId="{BE9A0A5A-19A0-4A32-B677-F62830519EC0}" type="presParOf" srcId="{232A3163-13B2-4993-8CB7-53AF1636278B}" destId="{9ED4583F-8D5B-45B0-AA1B-3646793FEBE4}" srcOrd="0" destOrd="0" presId="urn:microsoft.com/office/officeart/2008/layout/CircularPictureCallout"/>
    <dgm:cxn modelId="{A28725E8-D06E-4571-B872-E7CF646AB4CB}" type="presParOf" srcId="{2FDA1F44-7AB4-4F26-8447-DD65573C3BD9}" destId="{8E7FDF61-5437-4C19-8AC1-F6A98CBE899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264F2-374A-4EF3-AE1B-9EAF5BB96BBF}">
      <dsp:nvSpPr>
        <dsp:cNvPr id="0" name=""/>
        <dsp:cNvSpPr/>
      </dsp:nvSpPr>
      <dsp:spPr>
        <a:xfrm>
          <a:off x="1212474" y="2158"/>
          <a:ext cx="5292423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История</a:t>
          </a:r>
          <a:endParaRPr lang="ru-RU" sz="2400" b="1" kern="1200" dirty="0"/>
        </a:p>
      </dsp:txBody>
      <dsp:txXfrm>
        <a:off x="1462674" y="2158"/>
        <a:ext cx="4792024" cy="500399"/>
      </dsp:txXfrm>
    </dsp:sp>
    <dsp:sp modelId="{973D7231-592A-4E16-8679-CA99425D4F53}">
      <dsp:nvSpPr>
        <dsp:cNvPr id="0" name=""/>
        <dsp:cNvSpPr/>
      </dsp:nvSpPr>
      <dsp:spPr>
        <a:xfrm>
          <a:off x="6342268" y="44692"/>
          <a:ext cx="1086216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8,66 </a:t>
          </a:r>
          <a:endParaRPr lang="ru-RU" sz="2800" b="1" kern="1200" dirty="0"/>
        </a:p>
      </dsp:txBody>
      <dsp:txXfrm>
        <a:off x="6549934" y="44692"/>
        <a:ext cx="670885" cy="415331"/>
      </dsp:txXfrm>
    </dsp:sp>
    <dsp:sp modelId="{354270D9-CCFF-4FB9-B950-8873B5FD9118}">
      <dsp:nvSpPr>
        <dsp:cNvPr id="0" name=""/>
        <dsp:cNvSpPr/>
      </dsp:nvSpPr>
      <dsp:spPr>
        <a:xfrm>
          <a:off x="1212474" y="572613"/>
          <a:ext cx="4716351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География</a:t>
          </a:r>
          <a:endParaRPr lang="ru-RU" sz="2400" b="1" kern="1200" dirty="0"/>
        </a:p>
      </dsp:txBody>
      <dsp:txXfrm>
        <a:off x="1462674" y="572613"/>
        <a:ext cx="4215952" cy="500399"/>
      </dsp:txXfrm>
    </dsp:sp>
    <dsp:sp modelId="{65A84B1E-8278-4E8B-A360-3ED656A14D83}">
      <dsp:nvSpPr>
        <dsp:cNvPr id="0" name=""/>
        <dsp:cNvSpPr/>
      </dsp:nvSpPr>
      <dsp:spPr>
        <a:xfrm>
          <a:off x="5766196" y="615147"/>
          <a:ext cx="1494944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9,42</a:t>
          </a:r>
          <a:endParaRPr lang="ru-RU" sz="2800" b="1" kern="1200" dirty="0"/>
        </a:p>
      </dsp:txBody>
      <dsp:txXfrm>
        <a:off x="5973862" y="615147"/>
        <a:ext cx="1079613" cy="415331"/>
      </dsp:txXfrm>
    </dsp:sp>
    <dsp:sp modelId="{57E6D0AC-972F-4F58-83F1-2DA8CEF3DAE9}">
      <dsp:nvSpPr>
        <dsp:cNvPr id="0" name=""/>
        <dsp:cNvSpPr/>
      </dsp:nvSpPr>
      <dsp:spPr>
        <a:xfrm>
          <a:off x="1212474" y="1143068"/>
          <a:ext cx="3956782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Русский язык</a:t>
          </a:r>
          <a:endParaRPr lang="ru-RU" sz="2400" b="1" kern="1200" dirty="0"/>
        </a:p>
      </dsp:txBody>
      <dsp:txXfrm>
        <a:off x="1462674" y="1143068"/>
        <a:ext cx="3456383" cy="500399"/>
      </dsp:txXfrm>
    </dsp:sp>
    <dsp:sp modelId="{282EA2EF-8FAD-4E71-9B41-B12E444ED0EE}">
      <dsp:nvSpPr>
        <dsp:cNvPr id="0" name=""/>
        <dsp:cNvSpPr/>
      </dsp:nvSpPr>
      <dsp:spPr>
        <a:xfrm>
          <a:off x="5006627" y="1185602"/>
          <a:ext cx="1494944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3,62</a:t>
          </a:r>
          <a:endParaRPr lang="ru-RU" sz="2800" b="1" kern="1200" dirty="0"/>
        </a:p>
      </dsp:txBody>
      <dsp:txXfrm>
        <a:off x="5214293" y="1185602"/>
        <a:ext cx="1079613" cy="415331"/>
      </dsp:txXfrm>
    </dsp:sp>
    <dsp:sp modelId="{4A5DA1BB-200F-4EB4-B0FF-A4FDEB3A2BA6}">
      <dsp:nvSpPr>
        <dsp:cNvPr id="0" name=""/>
        <dsp:cNvSpPr/>
      </dsp:nvSpPr>
      <dsp:spPr>
        <a:xfrm>
          <a:off x="1212474" y="1713523"/>
          <a:ext cx="3612983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Литература</a:t>
          </a:r>
          <a:endParaRPr lang="ru-RU" sz="2400" b="1" kern="1200" dirty="0"/>
        </a:p>
      </dsp:txBody>
      <dsp:txXfrm>
        <a:off x="1462674" y="1713523"/>
        <a:ext cx="3112584" cy="500399"/>
      </dsp:txXfrm>
    </dsp:sp>
    <dsp:sp modelId="{34D9C200-B2DD-4A8E-9F8D-DD2A8CA09972}">
      <dsp:nvSpPr>
        <dsp:cNvPr id="0" name=""/>
        <dsp:cNvSpPr/>
      </dsp:nvSpPr>
      <dsp:spPr>
        <a:xfrm>
          <a:off x="4662828" y="1756057"/>
          <a:ext cx="1494944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2,1</a:t>
          </a:r>
          <a:endParaRPr lang="ru-RU" sz="2800" b="1" kern="1200" dirty="0"/>
        </a:p>
      </dsp:txBody>
      <dsp:txXfrm>
        <a:off x="4870494" y="1756057"/>
        <a:ext cx="1079613" cy="415331"/>
      </dsp:txXfrm>
    </dsp:sp>
    <dsp:sp modelId="{1019B610-A7AB-426B-8F9F-31DDD8F9DCC5}">
      <dsp:nvSpPr>
        <dsp:cNvPr id="0" name=""/>
        <dsp:cNvSpPr/>
      </dsp:nvSpPr>
      <dsp:spPr>
        <a:xfrm>
          <a:off x="1212474" y="2283979"/>
          <a:ext cx="3180938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Обществознание</a:t>
          </a:r>
          <a:endParaRPr lang="ru-RU" sz="2400" b="1" kern="1200" dirty="0"/>
        </a:p>
      </dsp:txBody>
      <dsp:txXfrm>
        <a:off x="1462674" y="2283979"/>
        <a:ext cx="2680539" cy="500399"/>
      </dsp:txXfrm>
    </dsp:sp>
    <dsp:sp modelId="{0DCE523B-4EE0-4A64-A660-09200538B33D}">
      <dsp:nvSpPr>
        <dsp:cNvPr id="0" name=""/>
        <dsp:cNvSpPr/>
      </dsp:nvSpPr>
      <dsp:spPr>
        <a:xfrm>
          <a:off x="4230783" y="2326513"/>
          <a:ext cx="1494944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1,45</a:t>
          </a:r>
          <a:endParaRPr lang="ru-RU" sz="2800" b="1" kern="1200" dirty="0"/>
        </a:p>
      </dsp:txBody>
      <dsp:txXfrm>
        <a:off x="4438449" y="2326513"/>
        <a:ext cx="1079613" cy="415331"/>
      </dsp:txXfrm>
    </dsp:sp>
    <dsp:sp modelId="{2ED67FB5-7388-4C13-BEFC-BBB9A1165B56}">
      <dsp:nvSpPr>
        <dsp:cNvPr id="0" name=""/>
        <dsp:cNvSpPr/>
      </dsp:nvSpPr>
      <dsp:spPr>
        <a:xfrm>
          <a:off x="1212474" y="2854434"/>
          <a:ext cx="2554876" cy="50039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Биология</a:t>
          </a:r>
          <a:endParaRPr lang="ru-RU" sz="2400" b="1" kern="1200" dirty="0"/>
        </a:p>
      </dsp:txBody>
      <dsp:txXfrm>
        <a:off x="1462674" y="2854434"/>
        <a:ext cx="2054477" cy="500399"/>
      </dsp:txXfrm>
    </dsp:sp>
    <dsp:sp modelId="{AFEAF73F-0951-40DA-ABA5-F53D1561E59F}">
      <dsp:nvSpPr>
        <dsp:cNvPr id="0" name=""/>
        <dsp:cNvSpPr/>
      </dsp:nvSpPr>
      <dsp:spPr>
        <a:xfrm>
          <a:off x="3604721" y="2896968"/>
          <a:ext cx="1494944" cy="415331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0,86</a:t>
          </a:r>
          <a:endParaRPr lang="ru-RU" sz="2800" b="1" kern="1200" dirty="0"/>
        </a:p>
      </dsp:txBody>
      <dsp:txXfrm>
        <a:off x="3812387" y="2896968"/>
        <a:ext cx="1079613" cy="4153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4583F-8D5B-45B0-AA1B-3646793FEBE4}">
      <dsp:nvSpPr>
        <dsp:cNvPr id="0" name=""/>
        <dsp:cNvSpPr/>
      </dsp:nvSpPr>
      <dsp:spPr>
        <a:xfrm>
          <a:off x="144165" y="0"/>
          <a:ext cx="898842" cy="8988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FDF61-5437-4C19-8AC1-F6A98CBE899A}">
      <dsp:nvSpPr>
        <dsp:cNvPr id="0" name=""/>
        <dsp:cNvSpPr/>
      </dsp:nvSpPr>
      <dsp:spPr>
        <a:xfrm>
          <a:off x="611212" y="891781"/>
          <a:ext cx="575259" cy="296618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11212" y="891781"/>
        <a:ext cx="575259" cy="29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13ACB29-0ABC-418A-AB39-427F73EFB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3D7CF5F-2EE7-49CF-947C-68DB531D05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FD241B2-328C-47EB-848C-8D81E3DA919B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B6ECF8C4-FDAC-4422-AA7D-44F51E76B6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391EDC8A-EB06-4A54-88AE-9CD5256EC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9E79CB2-C750-4B7F-B24A-BF6A357CA7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795623-1AFC-4537-8E48-049131114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F8E114-8A96-4756-9EA6-5DDE49E1C8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4579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337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904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42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47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59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08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8E114-8A96-4756-9EA6-5DDE49E1C899}" type="slidenum">
              <a:rPr lang="ru-RU" altLang="ru-RU" smtClean="0">
                <a:solidFill>
                  <a:prstClr val="black"/>
                </a:solidFill>
              </a:rPr>
              <a:pPr/>
              <a:t>50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1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457200" y="2057400"/>
            <a:ext cx="7543800" cy="1066800"/>
          </a:xfrm>
          <a:effectLst>
            <a:outerShdw dist="28398" dir="1593903" algn="ctr" rotWithShape="0">
              <a:schemeClr val="bg1"/>
            </a:outerShdw>
          </a:effec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168275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477000"/>
            <a:ext cx="2895600" cy="168275"/>
          </a:xfr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553200" y="6477000"/>
            <a:ext cx="2133600" cy="168275"/>
          </a:xfrm>
        </p:spPr>
        <p:txBody>
          <a:bodyPr/>
          <a:lstStyle>
            <a:lvl1pPr algn="r">
              <a:defRPr sz="1400"/>
            </a:lvl1pPr>
          </a:lstStyle>
          <a:p>
            <a:fld id="{6BE912B6-7601-4EBB-8E20-0ECB69B84155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3048000"/>
            <a:ext cx="5562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0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gray">
          <a:xfrm>
            <a:off x="7391400" y="58674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i="1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gray">
          <a:xfrm>
            <a:off x="5257800" y="5973763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solidFill>
                  <a:srgbClr val="FFFFFF"/>
                </a:solidFill>
                <a:latin typeface="Arial" charset="0"/>
              </a:rPr>
              <a:t>www.themegallery.com </a:t>
            </a:r>
          </a:p>
        </p:txBody>
      </p:sp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0" y="2971800"/>
            <a:ext cx="7010400" cy="76200"/>
            <a:chOff x="0" y="528"/>
            <a:chExt cx="5232" cy="48"/>
          </a:xfrm>
        </p:grpSpPr>
        <p:sp>
          <p:nvSpPr>
            <p:cNvPr id="3123" name="Line 51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24" name="Line 52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985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4DE69C-F78B-4A5A-A7A4-B44C227C2F6A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213989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5824-C743-4B8D-B559-FAD4D176CFE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2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EEF0-9E8C-43FC-ABBD-17623F002D8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85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D19C-465F-4F06-AC33-7AFE3E347297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544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1"/>
            <a:ext cx="4594935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E5F8-12B7-4728-B579-47CAF123F3AB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512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BCE2E-B0BB-4976-90F8-EC4BD47E1B05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37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B8190-6E3A-4986-8E59-16CF2D155AB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90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2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4AC2-6C85-4686-BBA1-5DF12DBE1525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415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B541-6E23-4094-B9EC-94732D2201DB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912A-1239-45B7-9D51-B0CBF3DDA9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5758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B682-25FC-461D-B393-BBA42773A341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F4AD-7A39-4C9E-A8AF-30FE1474D8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8905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BB6C8-E25A-4CD0-AFAC-C13809ADDD12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38E5-4ED8-47FD-894F-2F2D00D407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93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578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57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32FE3F-B9C9-4144-AD8F-4BE1DD65A752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8820643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1249-DAE1-4AF5-9D09-CCFE154789A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B8D2-3F3F-4799-A3B0-76CC2A8C4F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797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52C8-6921-4E53-B65B-2F654A6F769B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7D33E-2862-42D6-B111-510A88EDCE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5196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EA04-CE47-4709-AAF5-BB4B7B9D3F4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C669-A861-4800-ABCD-6EF2DE629A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255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6031-EC52-42DE-9FCC-C4F7BCA6800D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1D21-CA36-4F7B-A8FB-ED432A13AC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0279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16C6E-056B-4158-AA6B-ED59A7438E7A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F632-1144-4B56-B18C-5FD173CE8E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0653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78BB-78F2-4A13-958D-54A1F85C34DC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FA70-7B5B-42FF-AC90-4D0C7742C4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554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C968-CBFA-4711-AD2F-1FC7C465AE7A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EFA0-6D90-41C8-ABDB-78FA24E11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76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9CB69-FB6A-45B8-9BDE-769379B3997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E87D2-B620-4026-9FB1-B1EA09FE02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450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DB85FE-8C23-485D-97C6-38FC0364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70FB-AF69-48F7-B498-6E48680DEE90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BCC708-92F4-4A52-BA30-BA97C998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4D1DD-4127-4A63-A6E9-E193F467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6CFF8-EFAE-4BD1-A188-4BA8D50CC1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5438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0330FE-E7DB-4048-B2D3-59741B6F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DC7F5-A355-4EE8-9965-6050A00C1E0F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E062EE-A568-47F0-B453-2D3CD9CAC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AE895D-A6C6-4D76-9ADB-8A94086E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7E8E-F0D2-41D1-8403-C1D9D9A706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9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96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1720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58850" y="6434138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96850" y="6434138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D4BDAC0E-E0BC-48E0-BCE4-70435CCB28DF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664200" y="6430963"/>
            <a:ext cx="22860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199044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BBD4AE-39E8-4AAB-9386-D9D795D2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B4E16-F261-4D98-B5EB-E61B6A35FEF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B40235-E025-42D5-A89C-B4B869551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D6CA90-6F0F-477E-BC53-90A92890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1E69A-C98F-4BEE-8282-4854EE45D4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744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4DF629A9-6DAF-4D35-AFF3-5F705860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D98C3-DECB-4264-B64E-D8D00A60976D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9CD1B56-2270-4C9F-9096-ED96F36CD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6AB95D4-43A8-4944-8C30-FC04C94F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64478-D285-4301-BC11-104EFEEDF0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2082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6DAEC929-7BAC-4667-BBF2-35CAA0B7A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40AFD-3282-40F7-A638-2AAF35B71169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827BA758-6544-47B9-808A-68572796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21BC3936-DCB7-4F47-9D88-31A1D670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0EBB-99CE-42A6-9FD6-32D8D1C597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7843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12BD38DC-C9C3-4DFB-9FF7-83652D03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64EC-454C-4EF3-9BFC-FDB4D8AC91AE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4F8790CA-FA77-4A59-AC34-AED44048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FD609247-072E-40D6-B26D-FD37D902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D59E-E8A9-4A4E-9768-E692A1729A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8436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45C85CE6-A02A-4435-867F-A98F6B55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0304-4AF5-445C-8F5F-570C300D8115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0BD1281A-E78E-4BD1-9EBF-96B68BA1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50CAE796-3B9D-46F9-8042-077C3238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EECF8-42FD-4607-902D-C243541D08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2576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BACBBEC-1952-4D10-AE5D-B5875B9C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5701-FE3E-4611-8E3C-33F2758B995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8BB2C0D-A52F-4D81-9A00-EC2D69F9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A12CD09-AA78-4DD8-AD14-B8B31BB5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E799-66B2-4568-8E18-BF3B242360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6831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79F40DD-A231-43E0-9D2F-F483F7F1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44D1-02A8-481B-8894-F54B5C4A6187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327E009-D0BB-4882-9FCB-0FD26100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AFA03A02-57CD-477C-99D9-42DE1C67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84FC-B242-4A10-8AAA-828DE6C22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4180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B5F5D5-14EE-4EF1-A694-8AA55F9E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D8198-9FF8-4F28-907C-4A83E09D92B6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0C9387-63D6-48E8-B2DA-09DF4ECE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A7ADB4-F7E5-4547-9BA9-57472CD0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5C6B3-D27F-4F47-A86D-2D34B469FD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8958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E60A3D-B1BF-4DFD-8DB9-A8DD6970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CBCC-77B7-4009-BC81-560F2A592D88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F14076-7F67-475E-974F-90FD9D29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2CB68B-0E03-4A56-8491-DC382A89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674C2-AA0F-49E7-8AF0-F86E2CE54F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5019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7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80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4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4954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72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158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087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77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458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477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41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25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22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8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93BC87-FEFF-4141-A818-D33AB4D7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52BF26-8F81-439D-B185-678CFFFE4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767A70-C6FE-4C6E-9304-E3C28A0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2F1B8-51CD-41E1-9C7F-C4F7F8F97A8E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BF6296-2F41-4615-BD28-07883CDA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A28F19-33FF-4CCA-8698-7A041887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EB6D-D1DE-4C1E-B665-ED319F71BF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189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980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968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661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628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152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784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981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941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34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3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70E50E-8F23-42C7-B0E8-2CC91F17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617A0C-9DF2-4ECE-B78C-82ED67E48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272D29-8268-4EED-BCED-A7CD9D7A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5F9F62-05FB-480F-9330-B2F1CDC4DBF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E192AE-8086-4B51-8D91-BE71C9FA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56342-0402-4DD8-89C5-CF170D60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95996-EDA4-44DE-BEB9-3DFADC92A3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90539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890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872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72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005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551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83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6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990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521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7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EC17B8-2FF5-44F9-BEEA-6B58F097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662D120-0368-4AE1-BD7A-0399BC7A8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2140BC-76FF-4E54-A2AD-D163A8A4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1BCF65-898B-4842-A036-3784A2BDAC7D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8CEDE6-F453-445C-A6F3-AC3A9D05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EB6ABA-D1D4-4368-832C-CFE1E730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C2BB-C8BA-47F6-BD91-E66C4045A3C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70543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026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696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1824"/>
              <a:ext cx="5774" cy="251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8F8F8"/>
                </a:solidFill>
                <a:latin typeface="Times New Roman"/>
                <a:cs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18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8F8F8"/>
                </a:solidFill>
                <a:latin typeface="Times New Roman"/>
                <a:cs typeface="Arial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4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29" name="Freeform 13"/>
                <p:cNvSpPr>
                  <a:spLocks/>
                </p:cNvSpPr>
                <p:nvPr/>
              </p:nvSpPr>
              <p:spPr bwMode="auto">
                <a:xfrm>
                  <a:off x="5269" y="1550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0" name="Freeform 14"/>
                <p:cNvSpPr>
                  <a:spLocks/>
                </p:cNvSpPr>
                <p:nvPr/>
              </p:nvSpPr>
              <p:spPr bwMode="auto">
                <a:xfrm>
                  <a:off x="5265" y="1562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1" name="Freeform 15"/>
                <p:cNvSpPr>
                  <a:spLocks/>
                </p:cNvSpPr>
                <p:nvPr/>
              </p:nvSpPr>
              <p:spPr bwMode="auto">
                <a:xfrm>
                  <a:off x="475" y="1541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2" name="Freeform 16"/>
                <p:cNvSpPr>
                  <a:spLocks/>
                </p:cNvSpPr>
                <p:nvPr/>
              </p:nvSpPr>
              <p:spPr bwMode="auto">
                <a:xfrm>
                  <a:off x="547" y="1554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1125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4" name="Freeform 18"/>
                <p:cNvSpPr>
                  <a:spLocks/>
                </p:cNvSpPr>
                <p:nvPr/>
              </p:nvSpPr>
              <p:spPr bwMode="auto">
                <a:xfrm>
                  <a:off x="1408" y="838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5" name="Freeform 19"/>
                <p:cNvSpPr>
                  <a:spLocks/>
                </p:cNvSpPr>
                <p:nvPr/>
              </p:nvSpPr>
              <p:spPr bwMode="auto">
                <a:xfrm>
                  <a:off x="607" y="934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" name="Freeform 20"/>
                <p:cNvSpPr>
                  <a:spLocks/>
                </p:cNvSpPr>
                <p:nvPr/>
              </p:nvSpPr>
              <p:spPr bwMode="auto">
                <a:xfrm>
                  <a:off x="154" y="1349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" name="Freeform 21"/>
                <p:cNvSpPr>
                  <a:spLocks/>
                </p:cNvSpPr>
                <p:nvPr/>
              </p:nvSpPr>
              <p:spPr bwMode="auto">
                <a:xfrm>
                  <a:off x="134" y="935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" name="Freeform 22"/>
                <p:cNvSpPr>
                  <a:spLocks/>
                </p:cNvSpPr>
                <p:nvPr/>
              </p:nvSpPr>
              <p:spPr bwMode="auto">
                <a:xfrm>
                  <a:off x="422" y="1503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9" name="Freeform 23"/>
                <p:cNvSpPr>
                  <a:spLocks/>
                </p:cNvSpPr>
                <p:nvPr/>
              </p:nvSpPr>
              <p:spPr bwMode="auto">
                <a:xfrm>
                  <a:off x="494" y="1516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0" name="Freeform 24"/>
                <p:cNvSpPr>
                  <a:spLocks/>
                </p:cNvSpPr>
                <p:nvPr/>
              </p:nvSpPr>
              <p:spPr bwMode="auto">
                <a:xfrm>
                  <a:off x="386" y="1295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1" name="Freeform 25"/>
                <p:cNvSpPr>
                  <a:spLocks/>
                </p:cNvSpPr>
                <p:nvPr/>
              </p:nvSpPr>
              <p:spPr bwMode="auto">
                <a:xfrm>
                  <a:off x="5101" y="1353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2" name="Freeform 26"/>
                <p:cNvSpPr>
                  <a:spLocks/>
                </p:cNvSpPr>
                <p:nvPr/>
              </p:nvSpPr>
              <p:spPr bwMode="auto">
                <a:xfrm>
                  <a:off x="5197" y="935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" name="Freeform 27"/>
                <p:cNvSpPr>
                  <a:spLocks/>
                </p:cNvSpPr>
                <p:nvPr/>
              </p:nvSpPr>
              <p:spPr bwMode="auto">
                <a:xfrm>
                  <a:off x="5228" y="1503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" name="Freeform 28"/>
                <p:cNvSpPr>
                  <a:spLocks/>
                </p:cNvSpPr>
                <p:nvPr/>
              </p:nvSpPr>
              <p:spPr bwMode="auto">
                <a:xfrm>
                  <a:off x="5224" y="1515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5" name="Freeform 29"/>
                <p:cNvSpPr>
                  <a:spLocks/>
                </p:cNvSpPr>
                <p:nvPr/>
              </p:nvSpPr>
              <p:spPr bwMode="auto">
                <a:xfrm>
                  <a:off x="5101" y="1295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6" name="Freeform 30"/>
                <p:cNvSpPr>
                  <a:spLocks/>
                </p:cNvSpPr>
                <p:nvPr/>
              </p:nvSpPr>
              <p:spPr bwMode="auto">
                <a:xfrm>
                  <a:off x="4371" y="935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5217" y="1590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Freeform 32"/>
              <p:cNvSpPr>
                <a:spLocks/>
              </p:cNvSpPr>
              <p:nvPr/>
            </p:nvSpPr>
            <p:spPr bwMode="auto">
              <a:xfrm>
                <a:off x="5213" y="1603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423" y="1581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4" name="Freeform 34"/>
              <p:cNvSpPr>
                <a:spLocks/>
              </p:cNvSpPr>
              <p:nvPr/>
            </p:nvSpPr>
            <p:spPr bwMode="auto">
              <a:xfrm>
                <a:off x="495" y="1595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" name="Line 35"/>
              <p:cNvSpPr>
                <a:spLocks noChangeShapeType="1"/>
              </p:cNvSpPr>
              <p:nvPr/>
            </p:nvSpPr>
            <p:spPr bwMode="auto">
              <a:xfrm flipV="1">
                <a:off x="1968" y="1166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1356" y="879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55" y="975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102" y="1389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2" y="976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370" y="1543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442" y="1557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334" y="1336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5049" y="1394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5145" y="976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5176" y="1543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5172" y="1556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5049" y="1336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28" name="Freeform 48"/>
              <p:cNvSpPr>
                <a:spLocks/>
              </p:cNvSpPr>
              <p:nvPr/>
            </p:nvSpPr>
            <p:spPr bwMode="auto">
              <a:xfrm>
                <a:off x="4319" y="976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</p:grpSp>
      <p:sp>
        <p:nvSpPr>
          <p:cNvPr id="16433" name="Rectangle 4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34" name="Rectangle 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" name="Rectangle 5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" name="Rectangle 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fld id="{74CA4D80-F5E4-40E1-8F67-4ABD976CF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95308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DBCAE-8414-483B-9379-1CC8BD59D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5954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42EA-8E07-4C72-A93E-C60588356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9863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F781A-C6E6-45B6-9699-E13EE2294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309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BD952-010E-472A-AE48-4A355597D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611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DFA6-CF3D-43FA-AC2C-E48C7659C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1971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910B-777F-4A96-93E3-1B50ACDC9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7684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3B586-8910-4278-84D6-412B5558E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312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7D6FCC-5CFA-4F13-BD86-A3492348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D88624-9C91-49B9-8D3A-F7567DB58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6FA6463-9640-4025-B067-2306C65C0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2B300DB-BE5C-4601-AD7C-6F883F94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4619FE-259C-4BAF-9347-D99288B91A5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07C928-97DA-4368-BB9A-2667EB70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CC05E6-BC4F-4B2C-86A1-8FA68CCE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1BEB-84A9-4820-8E1F-19F120F43FB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39594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9041C-BBD7-49FE-9D36-39D18D295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44804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7C2B0-75C4-4F5F-AC1D-B125E52D3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033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1" y="9144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1" y="9144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9CD1-3433-4DA0-B42C-1BDB6C5EE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30214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E72FA-4DBB-47BA-960C-D4837D7E2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1302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9C84F-1E95-4E23-B337-8402F131D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415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DE876-C78E-4B2E-8CDD-3DBAB13E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81A7B1-46D6-414C-AA40-E877C8F6A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8C0891-29FA-4769-8988-72DBD112A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9B1CF76-FA23-4EFC-A30C-538EFCD03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149CF6-F62D-46D5-BF17-A206F5182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F25970-5813-4509-8D4D-5C7C79AA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BEA8A-4D8E-4FA6-9B61-C571F84718EC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198D1C1-6092-4CBA-AECC-4601654E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E098F7D-BD68-4549-9888-55C231A5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5E26-667D-423B-894A-293FC0909B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38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4A0FA0-BD12-42AB-9C46-F1271FC4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1FA5230-ACAE-4025-8375-701A6069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E5E3C5-B755-4799-8963-682C5C1E36C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31FA542-0D42-4270-B2FB-22373853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86823A6-C3A8-42EF-9DD7-8B93B184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079-9754-4D3F-9AA3-EB3A8B5D57C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991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3A6A9E-F96A-475C-A5FF-0DA256C2BB1B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530627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CFB8AFE-FDF0-406F-A7CF-1A48B3A6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1E5B84-01DE-405F-9FA2-7EF72EDD3801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75C66B-4A19-4389-9129-AD99E175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14D43F2-AFB0-40BA-A000-86D42E74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1726D-86FD-4918-A335-D204984BACF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963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07C09-54F8-4488-A762-52A7E513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52ACE1-F111-4EB0-ADB1-D09B27FF7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135363-341F-48D6-A24D-63EB0F9C8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63D8A47-BB83-4D43-A8AB-7ACBCBBA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3CA8E-4057-4849-BA0D-039D111EDC1F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C0FBC5-506F-4D5D-ACCF-24696879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C88DE6-40F2-484B-BE20-A96D7A01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89CE-7880-4CF5-8F8A-1E730F9EB1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46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D512F5-768F-489D-9A20-05055C29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9A64A6-5575-4485-BD0A-9A7489CDC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3E930B-1DDB-4BFE-B271-DBB88B004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BD96A11-8B40-434A-B89D-9C35D812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82D05-5534-4D0B-8292-2D4512A34879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D851F3-4F90-4BFF-844A-AE33CFF6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6ECF08-7BAB-44E0-98A9-415F37ED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4FC7-AA67-46C0-A9C7-E44C06EAFDD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34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333B3-B2C1-4D08-9463-D700A4F1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1AD14AA-7687-4E54-89A2-FE827B798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94AF42-4DB4-48F6-8651-E8E7C6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BEF59-F8D1-40D1-B482-87D16D71A678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5C90FB-5E71-48CD-9554-C91E25AD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F8C47E-972C-4823-9286-18D820EA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FA27-1C0C-4BC8-97C1-0D24EF543B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6262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868E4DD-4A26-400A-824F-E2B172FCB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B800AAB-2992-4C9A-8E1B-1B3E94573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F6241-0921-43AC-8289-3C41D859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E60EA-0234-40A0-8082-E5A50B088164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EC6315-6177-44BB-8AF0-18BDE19F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0A5C31-7A9B-4501-BC91-FCAC42AD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C4F2-72E5-43B0-A385-72D6F043A9E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965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12B6-7601-4EBB-8E20-0ECB69B84155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62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6A9E-F96A-475C-A5FF-0DA256C2BB1B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27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EA52-D658-4997-8597-733314EB1555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75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762B9-CC1C-456A-ADFB-FA6E450288F8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93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8389-1261-4357-9994-0276D5110381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2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EAEA52-D658-4997-8597-733314EB1555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25087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FD8E-BABD-4274-994B-B9ED0607AD80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5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7718-A5C5-4BC2-8590-63BF85488BBF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32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E283-94AF-4908-A6AE-9CF9FE9262E6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33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60C2-898E-4A34-A23E-CCB455E94106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30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DE69C-F78B-4A5A-A7A4-B44C227C2F6A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3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FE3F-B9C9-4144-AD8F-4BE1DD65A752}" type="slidenum">
              <a:rPr lang="en-US" altLang="ru-RU" smtClean="0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89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D6364C-042B-4D4F-BDB8-64CD0301852C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665059-D5A7-47EE-996C-CBC8BBC2E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64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4A7522-BE90-4384-8D7F-0C85B9197C2B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1DED18-841F-43E7-9C3E-A7FB91111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35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6E4E7E-F293-4A5D-9929-5DE5F7BC8AE9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BF6EC79-56D0-4D18-A67B-8906C465F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9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C06A83B-C56E-4ABF-8C20-CF7FE732897A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A6F47F-3589-4F8B-B22A-646CD59CE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5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1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D762B9-CC1C-456A-ADFB-FA6E450288F8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6246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7AEF7B-967E-47E2-A240-C98C8B2795D6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F05682-641E-4AAD-BA83-69351FADB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48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8D2D44-6352-4FCD-82E3-A1072746E7F4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833CA1-D7A6-46E6-847F-3C2A6EBC0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29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29E089-B90F-46FA-9E41-E9FCF0583CA4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7A7BCC-67DA-49DB-B1B6-6092050F3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4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90E742-6FE8-4F8A-B5F7-F504E20C4CFB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BA5528-3CA4-4AE0-BA42-D1E4F212C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00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9865FB-B0D2-436B-AA92-0F8A41415992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A78691-FBA2-4DA2-A2F8-2968C6B72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455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1F83DE-CA7A-4CFC-84DD-2813FD5FD287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CD62B0-BFDF-4413-9BF4-7CA7041A5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67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57390C-1792-4C0E-BC9C-670CB95451BC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3AF73D-82F7-4FBC-B35C-E987F26FD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22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65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67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A38389-1261-4357-9994-0276D5110381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4957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68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0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53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78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48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93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86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412D7-6B17-4159-A03D-DEBADEB94E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66B90-AEEE-4BE4-97CB-EC01A52C3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52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2F1B8-51CD-41E1-9C7F-C4F7F8F97A8E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EB6D-D1DE-4C1E-B665-ED319F71BF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5011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5F9F62-05FB-480F-9330-B2F1CDC4DBF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95996-EDA4-44DE-BEB9-3DFADC92A3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866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E7FD8E-BABD-4274-994B-B9ED0607AD80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78894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1BCF65-898B-4842-A036-3784A2BDAC7D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C2BB-C8BA-47F6-BD91-E66C4045A3C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3875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4619FE-259C-4BAF-9347-D99288B91A5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1BEB-84A9-4820-8E1F-19F120F43FB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66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BEA8A-4D8E-4FA6-9B61-C571F84718EC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5E26-667D-423B-894A-293FC0909BC4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12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E5E3C5-B755-4799-8963-682C5C1E36C6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079-9754-4D3F-9AA3-EB3A8B5D57C9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0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1E5B84-01DE-405F-9FA2-7EF72EDD3801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1726D-86FD-4918-A335-D204984BACF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079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3CA8E-4057-4849-BA0D-039D111EDC1F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89CE-7880-4CF5-8F8A-1E730F9EB1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992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82D05-5534-4D0B-8292-2D4512A34879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F4FC7-AA67-46C0-A9C7-E44C06EAFDD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674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BEF59-F8D1-40D1-B482-87D16D71A678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FA27-1C0C-4BC8-97C1-0D24EF543B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4252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E60EA-0234-40A0-8082-E5A50B088164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C4F2-72E5-43B0-A385-72D6F043A9E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518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17CF1D1-555E-478A-BA2B-B80FCFA2E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9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397718-A5C5-4BC2-8590-63BF85488BBF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003618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2FB1F2D-8688-4333-8DA2-D7A965095C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09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3E70697-12A3-4ED1-AD5E-BFE59463C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60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DAD031F3-65BA-478F-927B-76FEC2D93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61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8D933FA-1510-4672-8D5A-20A3AF10F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7599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E32724F-BE13-4597-BD07-E20D6ED16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0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E67DFC6-3C26-41F9-A6A0-3A817AA95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30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865061A-3EC4-4CA9-B655-8C44277DA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678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7FCFD85-8B6D-4176-AD7F-5B769D253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012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0D635D5-FDEB-4D8C-89EF-F71CEE44D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22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586AD53-E771-4BAD-8A84-7E0AE659B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4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08E283-94AF-4908-A6AE-9CF9FE9262E6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116671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A26446A-0563-4FF0-B66A-7901C94B0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92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14EDF70-AEC8-413B-835C-3DC5DA9EB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49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BE6F0CE-7151-4BD3-9FED-357733908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970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A69AFA6-3440-405A-B230-590821FFA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802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80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4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94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95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317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9893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25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5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9260C2-898E-4A34-A23E-CCB455E94106}" type="slidenum">
              <a:rPr lang="en-US" altLang="ru-RU">
                <a:solidFill>
                  <a:srgbClr val="FFFFFF"/>
                </a:solidFill>
              </a:rPr>
              <a:pPr/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943283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814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159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4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35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622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831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D70A-8140-4848-B936-FE02D29CA00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623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D0931-D30B-4777-A229-9DC3B06C3686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72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DD332-E239-40C1-A05B-57E2BE352746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577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6100-4D72-4EF0-9283-9FDD63042FF4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4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850" y="6434138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81000"/>
            <a:ext cx="7696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6850" y="6434138"/>
            <a:ext cx="2133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7168C5-7BD8-4FC9-98EE-F27EA5488253}" type="slidenum">
              <a:rPr lang="en-US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  <p:grpSp>
        <p:nvGrpSpPr>
          <p:cNvPr id="1078" name="Group 54"/>
          <p:cNvGrpSpPr>
            <a:grpSpLocks/>
          </p:cNvGrpSpPr>
          <p:nvPr/>
        </p:nvGrpSpPr>
        <p:grpSpPr bwMode="auto">
          <a:xfrm>
            <a:off x="152400" y="838200"/>
            <a:ext cx="8153400" cy="76200"/>
            <a:chOff x="0" y="528"/>
            <a:chExt cx="5232" cy="48"/>
          </a:xfrm>
        </p:grpSpPr>
        <p:sp>
          <p:nvSpPr>
            <p:cNvPr id="1079" name="Line 55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81" name="Rectangle 5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64200" y="6430963"/>
            <a:ext cx="2286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FFFFFF"/>
                </a:solidFill>
                <a:latin typeface="Arial" charset="0"/>
              </a:rPr>
              <a:t>www.themegallery.com</a:t>
            </a:r>
          </a:p>
        </p:txBody>
      </p:sp>
      <p:sp>
        <p:nvSpPr>
          <p:cNvPr id="1082" name="Text Box 58"/>
          <p:cNvSpPr txBox="1">
            <a:spLocks noChangeArrowheads="1"/>
          </p:cNvSpPr>
          <p:nvPr/>
        </p:nvSpPr>
        <p:spPr bwMode="black">
          <a:xfrm>
            <a:off x="7499350" y="6357938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i="1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7351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8CAD93-A45D-4636-9A7E-737C950DA450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5A191D5-162A-48C6-B24E-18DDF77311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6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xmlns="" id="{636528EC-8052-4207-9548-DE9606617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Текст 2">
            <a:extLst>
              <a:ext uri="{FF2B5EF4-FFF2-40B4-BE49-F238E27FC236}">
                <a16:creationId xmlns:a16="http://schemas.microsoft.com/office/drawing/2014/main" xmlns="" id="{48E1A142-D8B6-4C33-9780-D0742A5E3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A23397-9D41-42C6-A1B4-42866A03D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344A34E-CACC-4795-8C99-D5C483210D76}" type="datetimeFigureOut">
              <a:rPr lang="ru-RU"/>
              <a:pPr>
                <a:defRPr/>
              </a:pPr>
              <a:t>07.10.2020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BBAD37-F3EB-402A-A3EF-9C50301D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47B595-A148-4022-907F-6117C8E0B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7F9B394-14BD-4CA2-BB7A-680FCFD371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96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8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02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A3C555-6968-4182-9C4F-C539060E637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DC2449-4A28-4C15-971B-DAD1CEE06B5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7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6152" name="Rectangle 3"/>
            <p:cNvSpPr>
              <a:spLocks noChangeArrowheads="1"/>
            </p:cNvSpPr>
            <p:nvPr/>
          </p:nvSpPr>
          <p:spPr bwMode="auto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8F8F8"/>
                </a:solidFill>
                <a:latin typeface="Times New Roman"/>
                <a:cs typeface="Arial" pitchFamily="34" charset="0"/>
              </a:endParaRPr>
            </a:p>
          </p:txBody>
        </p:sp>
        <p:sp>
          <p:nvSpPr>
            <p:cNvPr id="615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8F8F8"/>
                </a:solidFill>
                <a:latin typeface="Times New Roman"/>
                <a:cs typeface="Arial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15366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367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15369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370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6176" name="Freeform 13"/>
                <p:cNvSpPr>
                  <a:spLocks/>
                </p:cNvSpPr>
                <p:nvPr/>
              </p:nvSpPr>
              <p:spPr bwMode="auto">
                <a:xfrm>
                  <a:off x="5269" y="734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77" name="Freeform 14"/>
                <p:cNvSpPr>
                  <a:spLocks/>
                </p:cNvSpPr>
                <p:nvPr/>
              </p:nvSpPr>
              <p:spPr bwMode="auto">
                <a:xfrm>
                  <a:off x="5265" y="746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78" name="Freeform 15"/>
                <p:cNvSpPr>
                  <a:spLocks/>
                </p:cNvSpPr>
                <p:nvPr/>
              </p:nvSpPr>
              <p:spPr bwMode="auto">
                <a:xfrm>
                  <a:off x="475" y="725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79" name="Freeform 16"/>
                <p:cNvSpPr>
                  <a:spLocks/>
                </p:cNvSpPr>
                <p:nvPr/>
              </p:nvSpPr>
              <p:spPr bwMode="auto">
                <a:xfrm>
                  <a:off x="547" y="738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1" name="Freeform 18"/>
                <p:cNvSpPr>
                  <a:spLocks/>
                </p:cNvSpPr>
                <p:nvPr/>
              </p:nvSpPr>
              <p:spPr bwMode="auto">
                <a:xfrm>
                  <a:off x="1408" y="22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2" name="Freeform 19"/>
                <p:cNvSpPr>
                  <a:spLocks/>
                </p:cNvSpPr>
                <p:nvPr/>
              </p:nvSpPr>
              <p:spPr bwMode="auto">
                <a:xfrm>
                  <a:off x="607" y="118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3" name="Freeform 20"/>
                <p:cNvSpPr>
                  <a:spLocks/>
                </p:cNvSpPr>
                <p:nvPr/>
              </p:nvSpPr>
              <p:spPr bwMode="auto">
                <a:xfrm>
                  <a:off x="154" y="533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4" name="Freeform 21"/>
                <p:cNvSpPr>
                  <a:spLocks/>
                </p:cNvSpPr>
                <p:nvPr/>
              </p:nvSpPr>
              <p:spPr bwMode="auto">
                <a:xfrm>
                  <a:off x="134" y="119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5" name="Freeform 22"/>
                <p:cNvSpPr>
                  <a:spLocks/>
                </p:cNvSpPr>
                <p:nvPr/>
              </p:nvSpPr>
              <p:spPr bwMode="auto">
                <a:xfrm>
                  <a:off x="422" y="687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6" name="Freeform 23"/>
                <p:cNvSpPr>
                  <a:spLocks/>
                </p:cNvSpPr>
                <p:nvPr/>
              </p:nvSpPr>
              <p:spPr bwMode="auto">
                <a:xfrm>
                  <a:off x="494" y="700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7" name="Freeform 24"/>
                <p:cNvSpPr>
                  <a:spLocks/>
                </p:cNvSpPr>
                <p:nvPr/>
              </p:nvSpPr>
              <p:spPr bwMode="auto">
                <a:xfrm>
                  <a:off x="386" y="479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8" name="Freeform 25"/>
                <p:cNvSpPr>
                  <a:spLocks/>
                </p:cNvSpPr>
                <p:nvPr/>
              </p:nvSpPr>
              <p:spPr bwMode="auto">
                <a:xfrm>
                  <a:off x="5101" y="537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89" name="Freeform 26"/>
                <p:cNvSpPr>
                  <a:spLocks/>
                </p:cNvSpPr>
                <p:nvPr/>
              </p:nvSpPr>
              <p:spPr bwMode="auto">
                <a:xfrm>
                  <a:off x="5197" y="119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90" name="Freeform 27"/>
                <p:cNvSpPr>
                  <a:spLocks/>
                </p:cNvSpPr>
                <p:nvPr/>
              </p:nvSpPr>
              <p:spPr bwMode="auto">
                <a:xfrm>
                  <a:off x="5228" y="687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91" name="Freeform 28"/>
                <p:cNvSpPr>
                  <a:spLocks/>
                </p:cNvSpPr>
                <p:nvPr/>
              </p:nvSpPr>
              <p:spPr bwMode="auto">
                <a:xfrm>
                  <a:off x="5224" y="699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92" name="Freeform 29"/>
                <p:cNvSpPr>
                  <a:spLocks/>
                </p:cNvSpPr>
                <p:nvPr/>
              </p:nvSpPr>
              <p:spPr bwMode="auto">
                <a:xfrm>
                  <a:off x="5101" y="479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93" name="Freeform 30"/>
                <p:cNvSpPr>
                  <a:spLocks/>
                </p:cNvSpPr>
                <p:nvPr/>
              </p:nvSpPr>
              <p:spPr bwMode="auto">
                <a:xfrm>
                  <a:off x="4371" y="119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6158" name="Freeform 31"/>
              <p:cNvSpPr>
                <a:spLocks/>
              </p:cNvSpPr>
              <p:nvPr/>
            </p:nvSpPr>
            <p:spPr bwMode="auto">
              <a:xfrm>
                <a:off x="5217" y="774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159" name="Freeform 32"/>
              <p:cNvSpPr>
                <a:spLocks/>
              </p:cNvSpPr>
              <p:nvPr/>
            </p:nvSpPr>
            <p:spPr bwMode="auto">
              <a:xfrm>
                <a:off x="5213" y="787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160" name="Freeform 33"/>
              <p:cNvSpPr>
                <a:spLocks/>
              </p:cNvSpPr>
              <p:nvPr/>
            </p:nvSpPr>
            <p:spPr bwMode="auto">
              <a:xfrm>
                <a:off x="423" y="765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161" name="Freeform 34"/>
              <p:cNvSpPr>
                <a:spLocks/>
              </p:cNvSpPr>
              <p:nvPr/>
            </p:nvSpPr>
            <p:spPr bwMode="auto">
              <a:xfrm>
                <a:off x="495" y="779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162" name="Line 35"/>
              <p:cNvSpPr>
                <a:spLocks noChangeShapeType="1"/>
              </p:cNvSpPr>
              <p:nvPr/>
            </p:nvSpPr>
            <p:spPr bwMode="auto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396" name="Freeform 36"/>
              <p:cNvSpPr>
                <a:spLocks/>
              </p:cNvSpPr>
              <p:nvPr/>
            </p:nvSpPr>
            <p:spPr bwMode="auto">
              <a:xfrm>
                <a:off x="1356" y="63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397" name="Freeform 37"/>
              <p:cNvSpPr>
                <a:spLocks/>
              </p:cNvSpPr>
              <p:nvPr/>
            </p:nvSpPr>
            <p:spPr bwMode="auto">
              <a:xfrm>
                <a:off x="555" y="159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6165" name="Freeform 38"/>
              <p:cNvSpPr>
                <a:spLocks/>
              </p:cNvSpPr>
              <p:nvPr/>
            </p:nvSpPr>
            <p:spPr bwMode="auto">
              <a:xfrm>
                <a:off x="102" y="573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399" name="Freeform 39"/>
              <p:cNvSpPr>
                <a:spLocks/>
              </p:cNvSpPr>
              <p:nvPr/>
            </p:nvSpPr>
            <p:spPr bwMode="auto">
              <a:xfrm>
                <a:off x="82" y="160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6167" name="Freeform 40"/>
              <p:cNvSpPr>
                <a:spLocks/>
              </p:cNvSpPr>
              <p:nvPr/>
            </p:nvSpPr>
            <p:spPr bwMode="auto">
              <a:xfrm>
                <a:off x="370" y="727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401" name="Freeform 41"/>
              <p:cNvSpPr>
                <a:spLocks/>
              </p:cNvSpPr>
              <p:nvPr/>
            </p:nvSpPr>
            <p:spPr bwMode="auto">
              <a:xfrm>
                <a:off x="442" y="741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402" name="Freeform 42"/>
              <p:cNvSpPr>
                <a:spLocks/>
              </p:cNvSpPr>
              <p:nvPr/>
            </p:nvSpPr>
            <p:spPr bwMode="auto">
              <a:xfrm>
                <a:off x="334" y="520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6170" name="Freeform 43"/>
              <p:cNvSpPr>
                <a:spLocks/>
              </p:cNvSpPr>
              <p:nvPr/>
            </p:nvSpPr>
            <p:spPr bwMode="auto">
              <a:xfrm>
                <a:off x="5049" y="578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404" name="Freeform 44"/>
              <p:cNvSpPr>
                <a:spLocks/>
              </p:cNvSpPr>
              <p:nvPr/>
            </p:nvSpPr>
            <p:spPr bwMode="auto">
              <a:xfrm>
                <a:off x="5145" y="160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6172" name="Freeform 45"/>
              <p:cNvSpPr>
                <a:spLocks/>
              </p:cNvSpPr>
              <p:nvPr/>
            </p:nvSpPr>
            <p:spPr bwMode="auto">
              <a:xfrm>
                <a:off x="5176" y="727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5406" name="Freeform 46"/>
              <p:cNvSpPr>
                <a:spLocks/>
              </p:cNvSpPr>
              <p:nvPr/>
            </p:nvSpPr>
            <p:spPr bwMode="auto">
              <a:xfrm>
                <a:off x="5172" y="740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407" name="Freeform 47"/>
              <p:cNvSpPr>
                <a:spLocks/>
              </p:cNvSpPr>
              <p:nvPr/>
            </p:nvSpPr>
            <p:spPr bwMode="auto">
              <a:xfrm>
                <a:off x="5049" y="520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  <p:sp>
            <p:nvSpPr>
              <p:cNvPr id="15408" name="Freeform 48"/>
              <p:cNvSpPr>
                <a:spLocks/>
              </p:cNvSpPr>
              <p:nvPr/>
            </p:nvSpPr>
            <p:spPr bwMode="auto">
              <a:xfrm>
                <a:off x="4319" y="160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8F8F8"/>
                  </a:solidFill>
                  <a:latin typeface="Times New Roman"/>
                  <a:cs typeface="Arial" pitchFamily="34" charset="0"/>
                </a:endParaRPr>
              </a:p>
            </p:txBody>
          </p:sp>
        </p:grpSp>
      </p:grpSp>
      <p:sp>
        <p:nvSpPr>
          <p:cNvPr id="6147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8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411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F8F8F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1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F8F8F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13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F8F8F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7A45AD-3D40-4340-BBC0-DF38D5414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02AF9-B712-4032-B421-662B46C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7C8503-8667-416B-A572-08D19C2CA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2DDE43-0E8C-4A78-858B-185120795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D9DC34-B621-4D4A-8FD2-2DACB35F4453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49F699-C909-4FE0-A6CF-69DE2BDEC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D8BD47-9ED1-4583-B1F9-DCAF3FC8A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C7EC-6F10-43EE-A1BD-D8B6A2F5AE3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05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D9DC34-B621-4D4A-8FD2-2DACB35F4453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C7EC-6F10-43EE-A1BD-D8B6A2F5AE3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2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8944B00-D346-4EFE-9B86-31F205FF83C7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1F53597-671E-4A88-934E-780F1493F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28412D7-6B17-4159-A03D-DEBADEB94E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9B66B90-AEEE-4BE4-97CB-EC01A52C377C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7D9DC34-B621-4D4A-8FD2-2DACB35F4453}" type="datetimeFigureOut">
              <a:rPr lang="ru-RU" smtClean="0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C7EC-6F10-43EE-A1BD-D8B6A2F5AE3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076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9D18E5-2BBC-4C1F-86C1-86116F5D32A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6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09C56A-C649-4CEC-A51F-181ECC2566FC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8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1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7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45.png"/><Relationship Id="rId4" Type="http://schemas.openxmlformats.org/officeDocument/2006/relationships/diagramData" Target="../diagrams/data2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9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8.xml"/><Relationship Id="rId6" Type="http://schemas.openxmlformats.org/officeDocument/2006/relationships/diagramData" Target="../diagrams/data4.xml"/><Relationship Id="rId5" Type="http://schemas.openxmlformats.org/officeDocument/2006/relationships/image" Target="../media/image54.jpg"/><Relationship Id="rId10" Type="http://schemas.microsoft.com/office/2007/relationships/diagramDrawing" Target="../diagrams/drawing4.xml"/><Relationship Id="rId4" Type="http://schemas.microsoft.com/office/2007/relationships/hdphoto" Target="../media/hdphoto10.wdp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6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9.jp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74.jpe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7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75.jpe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4" Type="http://schemas.openxmlformats.org/officeDocument/2006/relationships/image" Target="../media/image42.png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0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6" Type="http://schemas.microsoft.com/office/2007/relationships/hdphoto" Target="../media/hdphoto13.wdp"/><Relationship Id="rId5" Type="http://schemas.openxmlformats.org/officeDocument/2006/relationships/image" Target="../media/image84.pn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8.jp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0.jpeg"/><Relationship Id="rId5" Type="http://schemas.openxmlformats.org/officeDocument/2006/relationships/image" Target="../media/image90.jpg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1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chart" Target="../charts/chart2.xml"/><Relationship Id="rId4" Type="http://schemas.microsoft.com/office/2007/relationships/hdphoto" Target="../media/hdphoto15.wdp"/><Relationship Id="rId9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diagramColors" Target="../diagrams/colors9.xml"/><Relationship Id="rId18" Type="http://schemas.openxmlformats.org/officeDocument/2006/relationships/diagramColors" Target="../diagrams/colors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QuickStyle" Target="../diagrams/quickStyle9.xml"/><Relationship Id="rId17" Type="http://schemas.openxmlformats.org/officeDocument/2006/relationships/diagramQuickStyle" Target="../diagrams/quickStyle10.xml"/><Relationship Id="rId2" Type="http://schemas.openxmlformats.org/officeDocument/2006/relationships/image" Target="../media/image42.png"/><Relationship Id="rId16" Type="http://schemas.openxmlformats.org/officeDocument/2006/relationships/diagramLayout" Target="../diagrams/layout10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8.xml"/><Relationship Id="rId11" Type="http://schemas.openxmlformats.org/officeDocument/2006/relationships/diagramLayout" Target="../diagrams/layout9.xml"/><Relationship Id="rId5" Type="http://schemas.openxmlformats.org/officeDocument/2006/relationships/diagramQuickStyle" Target="../diagrams/quickStyle8.xml"/><Relationship Id="rId15" Type="http://schemas.openxmlformats.org/officeDocument/2006/relationships/diagramData" Target="../diagrams/data10.xml"/><Relationship Id="rId10" Type="http://schemas.openxmlformats.org/officeDocument/2006/relationships/diagramData" Target="../diagrams/data9.xml"/><Relationship Id="rId19" Type="http://schemas.microsoft.com/office/2007/relationships/diagramDrawing" Target="../diagrams/drawing10.xml"/><Relationship Id="rId4" Type="http://schemas.openxmlformats.org/officeDocument/2006/relationships/diagramLayout" Target="../diagrams/layout8.xml"/><Relationship Id="rId9" Type="http://schemas.openxmlformats.org/officeDocument/2006/relationships/image" Target="https://encrypted-tbn2.gstatic.com/images?q=tbn:ANd9GcSAsRLv_8qyX3XVeiGNDYdlZzi1aJCYFgnS3GG-VUdPPL1t1cPp" TargetMode="External"/><Relationship Id="rId14" Type="http://schemas.microsoft.com/office/2007/relationships/diagramDrawing" Target="../diagrams/drawing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7.wdp"/><Relationship Id="rId7" Type="http://schemas.openxmlformats.org/officeDocument/2006/relationships/image" Target="../media/image10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2.jpeg"/><Relationship Id="rId5" Type="http://schemas.openxmlformats.org/officeDocument/2006/relationships/image" Target="../media/image65.jpeg"/><Relationship Id="rId4" Type="http://schemas.openxmlformats.org/officeDocument/2006/relationships/image" Target="../media/image101.jpeg"/><Relationship Id="rId9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111.png"/><Relationship Id="rId18" Type="http://schemas.openxmlformats.org/officeDocument/2006/relationships/diagramQuickStyle" Target="../diagrams/quickStyle11.xml"/><Relationship Id="rId3" Type="http://schemas.openxmlformats.org/officeDocument/2006/relationships/image" Target="../media/image105.emf"/><Relationship Id="rId7" Type="http://schemas.openxmlformats.org/officeDocument/2006/relationships/image" Target="../media/image108.png"/><Relationship Id="rId12" Type="http://schemas.openxmlformats.org/officeDocument/2006/relationships/image" Target="../media/image81.svg"/><Relationship Id="rId17" Type="http://schemas.openxmlformats.org/officeDocument/2006/relationships/diagramLayout" Target="../diagrams/layout11.xml"/><Relationship Id="rId2" Type="http://schemas.openxmlformats.org/officeDocument/2006/relationships/image" Target="../media/image104.emf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5.svg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10" Type="http://schemas.openxmlformats.org/officeDocument/2006/relationships/image" Target="../media/image79.svg"/><Relationship Id="rId19" Type="http://schemas.openxmlformats.org/officeDocument/2006/relationships/diagramColors" Target="../diagrams/colors11.xml"/><Relationship Id="rId4" Type="http://schemas.openxmlformats.org/officeDocument/2006/relationships/image" Target="../media/image106.emf"/><Relationship Id="rId9" Type="http://schemas.openxmlformats.org/officeDocument/2006/relationships/image" Target="../media/image109.png"/><Relationship Id="rId14" Type="http://schemas.openxmlformats.org/officeDocument/2006/relationships/image" Target="../media/image8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16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2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Прямоугольник 2">
            <a:extLst>
              <a:ext uri="{FF2B5EF4-FFF2-40B4-BE49-F238E27FC236}">
                <a16:creationId xmlns:a16="http://schemas.microsoft.com/office/drawing/2014/main" xmlns="" id="{6DD3496A-590F-4CA1-8857-7C19E9E2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907870"/>
            <a:ext cx="525658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«</a:t>
            </a: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</a:rPr>
              <a:t>Итоги прошедшего учебного года и основные направления работы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</a:rPr>
              <a:t>на новый учебный год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</a:rPr>
              <a:t>в рамках реализации национальных проектов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»</a:t>
            </a:r>
            <a:endParaRPr lang="ru-RU" altLang="ru-RU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человек, женщина, одежд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0D0E5ED-A0C3-425F-8C5F-417FEA31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0" y="1508750"/>
            <a:ext cx="3481068" cy="483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C7D845F-125C-4A53-8970-F89739926A63}"/>
              </a:ext>
            </a:extLst>
          </p:cNvPr>
          <p:cNvSpPr/>
          <p:nvPr/>
        </p:nvSpPr>
        <p:spPr>
          <a:xfrm>
            <a:off x="7963593" y="6453336"/>
            <a:ext cx="1000895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5900" b="37400"/>
          <a:stretch/>
        </p:blipFill>
        <p:spPr>
          <a:xfrm>
            <a:off x="179512" y="188640"/>
            <a:ext cx="8964488" cy="9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362A084-EC10-468B-B8FC-B2DBD2B0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038" y="5260132"/>
            <a:ext cx="7020272" cy="1569660"/>
          </a:xfrm>
          <a:prstGeom prst="rect">
            <a:avLst/>
          </a:prstGeom>
          <a:noFill/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Победители </a:t>
            </a:r>
          </a:p>
          <a:p>
            <a:pPr lvl="0"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Всероссийского </a:t>
            </a:r>
            <a:r>
              <a:rPr lang="ru-RU" sz="3200" b="1" dirty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открытого смотра-конкурса «Детский сад года-2020</a:t>
            </a:r>
            <a:r>
              <a:rPr lang="ru-RU" sz="32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»</a:t>
            </a:r>
            <a:endParaRPr lang="ru-RU" sz="3200" b="1" dirty="0">
              <a:solidFill>
                <a:schemeClr val="tx1"/>
              </a:solidFill>
              <a:latin typeface="Isadora Cyr " pitchFamily="2" charset="0"/>
              <a:ea typeface="Adobe Fangsong Std R" pitchFamily="18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" y="260648"/>
            <a:ext cx="8887972" cy="4999484"/>
          </a:xfrm>
          <a:prstGeom prst="rect">
            <a:avLst/>
          </a:prstGeom>
        </p:spPr>
      </p:pic>
      <p:pic>
        <p:nvPicPr>
          <p:cNvPr id="8" name="Picture 2" descr="http://yeisk-edu.ru/images/stories/01-2020/detskij-sad-goda-vserossijskij-otkrytyj-smotr-konkurs-2020/%D0%94%D0%A1%20%D0%B3%D0%BE%D0%B4%D0%B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5224"/>
            <a:ext cx="2282776" cy="22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260648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2000" b="1" dirty="0">
                <a:latin typeface="Comic Sans MS" pitchFamily="66" charset="0"/>
              </a:rPr>
              <a:t>Коллективы МБДОУ «РОМАШКА», </a:t>
            </a:r>
            <a:r>
              <a:rPr lang="ru-RU" sz="2000" b="1" dirty="0" smtClean="0">
                <a:latin typeface="Comic Sans MS" pitchFamily="66" charset="0"/>
              </a:rPr>
              <a:t>           МБДОУ «РОСИНКА</a:t>
            </a:r>
            <a:r>
              <a:rPr lang="ru-RU" sz="2000" b="1" dirty="0">
                <a:latin typeface="Comic Sans MS" pitchFamily="66" charset="0"/>
              </a:rPr>
              <a:t>»</a:t>
            </a:r>
            <a:endParaRPr lang="ru-RU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6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362A084-EC10-468B-B8FC-B2DBD2B0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6592" y="4653136"/>
            <a:ext cx="9948453" cy="1815882"/>
          </a:xfrm>
          <a:prstGeom prst="rect">
            <a:avLst/>
          </a:prstGeom>
          <a:noFill/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Лауреат </a:t>
            </a:r>
            <a:r>
              <a:rPr lang="ru-RU" sz="2800" b="1" dirty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– </a:t>
            </a:r>
            <a:r>
              <a:rPr lang="ru-RU" sz="28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победитель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Всероссийского </a:t>
            </a:r>
            <a:r>
              <a:rPr lang="ru-RU" sz="2800" b="1" dirty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смотра-конкурса образовательных организаций </a:t>
            </a:r>
            <a:endParaRPr lang="ru-RU" sz="2800" b="1" dirty="0" smtClean="0">
              <a:solidFill>
                <a:prstClr val="black"/>
              </a:solidFill>
              <a:latin typeface="Isadora Cyr " pitchFamily="2" charset="0"/>
              <a:ea typeface="Adobe Fangsong Std R" pitchFamily="18" charset="-128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«</a:t>
            </a:r>
            <a:r>
              <a:rPr lang="ru-RU" sz="2800" b="1" dirty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Гордость отечественного образования»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5600"/>
          <a:stretch/>
        </p:blipFill>
        <p:spPr>
          <a:xfrm>
            <a:off x="0" y="0"/>
            <a:ext cx="9144000" cy="4680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68560" y="372980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bg1"/>
                </a:solidFill>
                <a:latin typeface="Adventure" pitchFamily="2" charset="0"/>
              </a:rPr>
              <a:t>Юкова</a:t>
            </a:r>
            <a:r>
              <a:rPr lang="ru-RU" sz="2000" b="1" dirty="0">
                <a:solidFill>
                  <a:schemeClr val="bg1"/>
                </a:solidFill>
                <a:latin typeface="Adventure" pitchFamily="2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dventure" pitchFamily="2" charset="0"/>
              </a:rPr>
              <a:t>Таисья</a:t>
            </a:r>
            <a:r>
              <a:rPr lang="ru-RU" sz="2000" b="1" dirty="0">
                <a:solidFill>
                  <a:schemeClr val="bg1"/>
                </a:solidFill>
                <a:latin typeface="Adventure" pitchFamily="2" charset="0"/>
              </a:rPr>
              <a:t> Ивановна,</a:t>
            </a:r>
            <a:endParaRPr lang="ru-RU" sz="2000" b="1" dirty="0" smtClean="0">
              <a:solidFill>
                <a:schemeClr val="bg1"/>
              </a:solidFill>
              <a:latin typeface="Adventure" pitchFamily="2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заведующий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МБДОУ «Светлячок"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16632"/>
            <a:ext cx="454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</a:rPr>
              <a:t>Коллектив МБДОУ «СВЕТЛЯЧОК»</a:t>
            </a:r>
          </a:p>
        </p:txBody>
      </p:sp>
    </p:spTree>
    <p:extLst>
      <p:ext uri="{BB962C8B-B14F-4D97-AF65-F5344CB8AC3E}">
        <p14:creationId xmlns:p14="http://schemas.microsoft.com/office/powerpoint/2010/main" val="4971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Капля 16"/>
          <p:cNvSpPr/>
          <p:nvPr/>
        </p:nvSpPr>
        <p:spPr>
          <a:xfrm>
            <a:off x="1402998" y="2634574"/>
            <a:ext cx="6372450" cy="2232248"/>
          </a:xfrm>
          <a:prstGeom prst="teardrop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Группа 1"/>
          <p:cNvGrpSpPr/>
          <p:nvPr/>
        </p:nvGrpSpPr>
        <p:grpSpPr>
          <a:xfrm>
            <a:off x="3233968" y="692696"/>
            <a:ext cx="4922232" cy="1233277"/>
            <a:chOff x="-185904" y="0"/>
            <a:chExt cx="4922232" cy="1233277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0"/>
              <a:ext cx="4736328" cy="1233277"/>
            </a:xfrm>
            <a:prstGeom prst="flowChartOnlineStorag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-185904" y="36121"/>
              <a:ext cx="4886111" cy="1161035"/>
            </a:xfrm>
            <a:prstGeom prst="flowChartOnlineStorage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0800" rIns="76200" bIns="508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Главная </a:t>
              </a:r>
              <a:r>
                <a:rPr kumimoji="0" lang="ru-RU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задача </a:t>
              </a:r>
              <a:r>
                <a: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8" name="Группа 3"/>
          <p:cNvGrpSpPr>
            <a:grpSpLocks/>
          </p:cNvGrpSpPr>
          <p:nvPr/>
        </p:nvGrpSpPr>
        <p:grpSpPr bwMode="auto">
          <a:xfrm>
            <a:off x="6372184" y="5517232"/>
            <a:ext cx="2520296" cy="1383357"/>
            <a:chOff x="827088" y="165100"/>
            <a:chExt cx="2665412" cy="1299081"/>
          </a:xfrm>
        </p:grpSpPr>
        <p:pic>
          <p:nvPicPr>
            <p:cNvPr id="9" name="Picture 6" descr="ka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65100"/>
              <a:ext cx="2665412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герб Черногорска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88640"/>
              <a:ext cx="1152128" cy="1275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547664" y="980728"/>
              <a:ext cx="1526973" cy="32583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г.Черногорск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9B050C1-6092-4B69-B087-0226C8367D19}"/>
              </a:ext>
            </a:extLst>
          </p:cNvPr>
          <p:cNvSpPr/>
          <p:nvPr/>
        </p:nvSpPr>
        <p:spPr>
          <a:xfrm>
            <a:off x="2411760" y="3095264"/>
            <a:ext cx="5544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качества школьного образования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8" y="966565"/>
            <a:ext cx="8580511" cy="5727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B4255"/>
                </a:solidFill>
                <a:latin typeface="Roboto"/>
              </a:rPr>
              <a:t>В России утверждены принципы национальной системы профессионального роста педагогов</a:t>
            </a:r>
            <a:endParaRPr lang="ru-RU" sz="2400" b="0" i="0" dirty="0">
              <a:solidFill>
                <a:srgbClr val="3B4255"/>
              </a:solidFill>
              <a:effectLst/>
              <a:latin typeface="Roboto"/>
            </a:endParaRPr>
          </a:p>
        </p:txBody>
      </p:sp>
      <p:pic>
        <p:nvPicPr>
          <p:cNvPr id="2050" name="Picture 2" descr="https://radschool4.edusite.ru/images/yemblema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osnovkaschool.68edu.ru/images/nac_proekt/nac-prog-ob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747464"/>
            <a:ext cx="3591272" cy="35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5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du.mari.ru/mio/DocLib2/019/%D0%9D%D0%BE%D0%B2%D1%8B%D0%B9%20%D0%B1%D0%B0%D0%BD%D0%BD%D0%B5%D1%80%20%D0%90%D0%9F%D0%9A%D0%B8%D0%9F%D0%9F%D0%A0%D0%9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26114"/>
            <a:ext cx="9217024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i3.googleusercontent.com/proxy/tAVFy5fJV4PkVdLZrA239KS1eKCFerW8hFRJ_cvUW09p7FqgErBIKr-X-ItFH9YgxcsKO4zfRXgahVmEmej1rrk4YSqCXlTnqGJfunLvqAJ4Yz2ht1iT9KM=s0-d-e1-f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0"/>
          <a:stretch/>
        </p:blipFill>
        <p:spPr bwMode="auto">
          <a:xfrm>
            <a:off x="199906" y="1772816"/>
            <a:ext cx="8823160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946327"/>
            <a:ext cx="8280920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SimSun" panose="02010600030101010101" pitchFamily="2" charset="-122"/>
              </a:rPr>
              <a:t>обучение  в формате непрерывного образования</a:t>
            </a:r>
            <a:endParaRPr lang="ru-RU" sz="2800" b="1" dirty="0" smtClean="0">
              <a:solidFill>
                <a:schemeClr val="tx1"/>
              </a:solidFill>
              <a:latin typeface="+mj-lt"/>
              <a:ea typeface="SimSun" panose="02010600030101010101" pitchFamily="2" charset="-122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98017366"/>
              </p:ext>
            </p:extLst>
          </p:nvPr>
        </p:nvGraphicFramePr>
        <p:xfrm>
          <a:off x="382165" y="5086972"/>
          <a:ext cx="8568952" cy="159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25500" y="5144640"/>
            <a:ext cx="1770235" cy="660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8 школ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9783" y="6008734"/>
            <a:ext cx="1770235" cy="660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36</a:t>
            </a:r>
            <a:r>
              <a:rPr lang="ru-RU" sz="2000" b="1" dirty="0" smtClean="0"/>
              <a:t> учителей</a:t>
            </a:r>
            <a:endParaRPr lang="ru-RU" sz="2000" b="1" dirty="0"/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6156176" y="2780928"/>
            <a:ext cx="2448272" cy="1944216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г. МОСКВА,</a:t>
            </a:r>
          </a:p>
          <a:p>
            <a:pPr algn="ctr"/>
            <a:r>
              <a:rPr lang="ru-RU" sz="2400" b="1" dirty="0" smtClean="0"/>
              <a:t>с  </a:t>
            </a:r>
            <a:r>
              <a:rPr lang="ru-RU" sz="2400" b="1" dirty="0"/>
              <a:t>июля по  ноябрь 2020 г. </a:t>
            </a:r>
          </a:p>
        </p:txBody>
      </p:sp>
    </p:spTree>
    <p:extLst>
      <p:ext uri="{BB962C8B-B14F-4D97-AF65-F5344CB8AC3E}">
        <p14:creationId xmlns:p14="http://schemas.microsoft.com/office/powerpoint/2010/main" val="17397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Заголовок 1"/>
          <p:cNvSpPr>
            <a:spLocks noGrp="1"/>
          </p:cNvSpPr>
          <p:nvPr>
            <p:ph type="title"/>
          </p:nvPr>
        </p:nvSpPr>
        <p:spPr>
          <a:xfrm>
            <a:off x="324919" y="2060848"/>
            <a:ext cx="3744590" cy="566738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</a:rPr>
              <a:t>РЕАЛИЗАЦИЯ ПРОЕКТА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179512" y="0"/>
            <a:ext cx="931250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4740" name="AutoShape 9" descr="data:image/jpeg;base64,/9j/4AAQSkZJRgABAQAAAQABAAD/2wCEAAkGBxQQEBQUEBAUDxQUFA8QFA8UFRAPDxAPFBQWFhQUFBQYHCggGBolHBQUITEiJSkrLjouFx8zODMsNygtLisBCgoKDg0OFxAQFywkHCQsLC0sLCwsLCwsLCwsLSwsLCwsLCwsLCwsLCwsLCwsLCwsLCwsLCwsLCwsLCwsLCwsLP/AABEIALcBEwMBEQACEQEDEQH/xAAcAAACAgMBAQAAAAAAAAAAAAABAgADBAUGBwj/xABLEAABAwICBQcGCQoEBwAAAAABAAIDBBESIQUGMWFxBxMyQVGBkSJScpKhsRQjM0JTYoKywSQ0NUNjc3Sis/BEVIPxFZOjwtHS4f/EABoBAQEAAwEBAAAAAAAAAAAAAAABAgMEBQb/xAAzEQEAAgECBAIJBAICAwAAAAAAAQIDBBEFEiExMlETIkFhcYGRodEGM0KxI+EU8CRSYv/aAAwDAQACEQMRAD8A4ZfVOUQqghAzQqhwqGCBgqGCBgEDBUEIGCBkDBAwQNZUMgKIICBggYIGQMEDBAwCIYIGAQOAqLWBBc1AxKIUqgXRFciiscqDjgtLaKqGCocIgqhgqGCBggYKhggYBAwQMEBCocIGAQMAgIRDBAQEDBAwQMAgeyIIQMEDAILGqi1qCxqIJRAIVAQVyKKoKDjVpbTBEEKoYIHCoYKhkDAKhggZAzUBVDBAyBmoHQFAQiGCBggZAQgcIhwgKBgFQ7UDtCCwIHsqg3RAQBBW9RVBQccFpbDKoYIGCoYKhwgYIGCoIQMEDKhggYIGCBggYIGQEIghAwQMEDBA4RDBAwQMFQ4QO1BYFUMAgKAFEKSgregpKiuPC0tghVDBAwVDBUOEDBUMEDICFQwQMEDBAwQMEDBAyAhEEIHa0nqJUmYjvK7GCqGCIcIGQEKhwgYILGqocIHCAFACiAUFb0FKiuOC0thgqhgqGCBgqGCBgVQwKAgoGBQEFUMCgYFA7UAdM1vScG8SAsZtWO8rsofpWFu2VvccXuWqdRij+S8s+THk1hiGwPfwFveQtU63HHbqvo5Yk2sp+ZEBvc4nPgLe9ara+fZVlGL3sKXTczvn4PRAHt2+1c9tXlt7dvgyilWA9xcbuJcfOJufErRMzPWWa+CvlZ0ZXN3XJb4HJZVy3r2lJrEtlT6yyt6YZJxBY494y9i6K63JHfqwnHDaU2tER6bHxndaRviLH2Lorrq/yhjOLybOm0pC/ozMv5pOB3g6xXRTUY7dpYTS0exnALdE7sDBUO1EWBUOAgZEQoAgUoEegpIUHGrS2iFUMEDAqggqhgUBBQMCqDdAQ5AQ5B1uitX4p6VpcXse8O+NaQSw4iMmnLq6wvJ1GryVyWrE9HRTHWYiWl0lqDV7aesEw815dA+3EXaT4Lm/5WSe9pZ+jjyclpXQlZBf4RBM0dbjeWP12ktWM5LT3mTl9zUNsdluIzWO4ICbgqggKiIgoIgP996oiCWQZejTMXYafnC4noRY3OP2W7fBZReadp2Tbd6bqpqjpGRzXVmGCHaRIGmoc3saGdHi7wWyuuyR2ndPQ1ZOl6IQTuja4vDcNnHIm7Qc/Fevp8k5McWmHPevLOzFC3MFgRDBBCgVACgRyCkoOKutDaN1QQUQboGxKghyAhybg4k3BxJuqYk3QQ5N1ejarG9JFwf99y8LV/u2dWPww3DVzM1rHkdaitZpLVykqbmaljLj+saOak9dtirujmNIcl0TrmmqnxnzJWiVvAObYjvusosmzltJ8n9bBciETt86FwkNvRyd7FeY2c5JTPacLo3td1tc1zXDdYi6y3TZbFo+V/Qglf6McjvcE3hNmwp9U62ToUNQeMUjPvAJzQbS2dLyb6Sk/wAG5g7ZHwsHhiv7E54Xlbij5Hq5/wAo+nhG97pD4Bv4qTkg5W/oeRRo/OK5x3RRtZ/M8u9yx9JJyul0dyX6OhsTC6oI65nuePVFm+xTmtK7Q6mjoooG4YIo4Wj5rGtYPYpspZitsQjznWY/lcn2PuNXu6P9mHFl8UtcF1NZwgcIIoFVAKBHKIqIQcPdaG4QUEugOJBMSoOJBMSA40ExqCY03ED03V6Xqeb0cX+p99y8XV/u2dOPww3gXI2HCBggYKh2m25UdDQ5sabDZtsEmEZQf/dgsdg2I9qbQJdNgEEKDkNP8olFSSPic6SWWM4XRxsJwu7Mb7NPcSurFpMuSItEdGubxDe6I0gKmnina0sbLGyUNNi5ocLgG3XmtVqzW01n2MondbKrA831lP5XJ9j7jV72j/Zq48vjlgBdLWcIiwIJZACECkIEKCstURwd1zt6XVAxIJiUExIBiQTGm4mNNxMam6piQTGm49T1FGKhj4y/1HLxtX+7Lpx+F0AYuVsMAgNlAQqGCygdDQfJt4IjIUDAoCoiIrRa46xs0fTOldYvN2wxHbJLbIeiNpPZ3Ldgwzlvyx82NrcsPnKeZz3Oe84nOc57nHa57jdx8SV9FEREbQ5X0RqR+jKP+Gp/uBfP5/3b/GXTXww2kqkK8h1w1hhir5o34w5piucILM4mOFiDc5EdS9PT6ulKRSznyY5mZmFdFpKKb5OVjz5oNneqc13UzY79rNE0tHsZ7VtYrGoHsoAWqoBagQtUCFiDzu6528LoBdDZLqLsF1NzYMSbqGJTcHEm4rdO0bXBarZ8cd7MuWVbq0bz7FotraR2jdlGOSCu7Gi/abm3cue+svPboyikNxobW6rpg0RzDC29ozHFzeeZvZoPtXHe82neWyOjt9E8p7HWFXAWftIzibxLTmO66w3ZOy0ZpWmqheCdj+1t7PHFpzHeqM11OQgrwIGa1ZQN/Q9AcFUXogqCIOf121l/4bTCXmuec54iY2+FoeWuddx228k7Fv0+D01+XfZja20PCNMaVqNITh8zjLI4hjGNBwtucmRs6hfv7br3MeOmGu0dIc8zMy1hC2o+itSP0ZR/w1P9wL5/P+7f4y6a9obSVYwr505TP0tVelD/AEIlZRzCI2FJpmeLoTPt5rjzje5rr27ltpnyU7SxmkT3hvKPXWQfKxNfvYSw+Bvf2Lrpr7x4o3apwx7G7o9bad9sTzCeyQWb6wuB3kLpprcc9+jXOG0OgmY5hs9paewgi47R2rqret43rO7XMTHdWXrJiQvQJjQec3XK6NgJRW00Dq9PXF4p2BwZhL3OOFrcV7DtJyOwdS05c1Me3MyrWZ7NXpCN0Ejo3tcHMNiCHM7wHAG2+y5511PZEs/RyxX1NuoeK1zrvKp6P3qDVu3eC1TrMk9tmXJBDO49Z9y1zqMk+1eWFZcTtJPFaptM95ZIFiD/AH2oIEF0Yy/v3rGVhaD/AH/92LFTxyFpBBLSMw4HCQe0EIOm0Rr3WU9hznPNy8mUYsvSve/EqjttEcplPLYVMboHZeUPjI78QL+wJurs6OWOZjXxPD2vGJrhmHDtaetZQN3SizQs0XKIiAqDi+VTRU1XSwx08ZleahhsLANbzcgLnE5NGYzK69HkrjyTa09NmF4mY6F1G1BZQfGzETVNiA4X5uEEZiO+09WI91s73U6ucvSOlStNnhkm08T717de0NEvojUr9GUf8NT/ANNq8DN+7f4y6K9obSQqVV86cpf6WqvSh/oRKI5lpubDMnKwzJPBOyNzo7VatqPkaKdw7TG6NnrPsE5oXZ12ieSGrksaiWKlb2ZzyeqLAeKnP5HK77V/UGjoLPDDUyjMTTWdhPaxoFm9wvvTabd16Qxddpzjiv2SWHUM2r1+HV2i3ycuons5rn16TmAyIBjUHn643SKK9L5F5M6pu6md486PwXn66PDLbi9r0LSuhYKtmGohZKOokeU30XbR3Lz9m55vrHySHN1DKDtPMS9W5rwPeO9Q2eaaX0JPSOw1ML4TsGIeS70XDyT3FGOzXFBEEVEQGyguj/v/AHWMrC24/vL2rFWXQaOlnNoYZJTs+LY5/iQLK7DrtD8l1dNYyNbStPXIQ59tzG39pCuyu/0HyX0kFnT4qtw6n5RX9AZEcbqxVN3XVkLREGtaGtBZZoAAFiLWWUQHo3nDnmsrQjJWIIKCIiIAUV8sy9I8T719NXtDll9D6mfo2j/hqf8AptXg5v3bfGXRXtDZSrGqsCTVWileZZaKCWR+EukkjbI5xAAF8Q7APBard5VsqWhihFooY4h2MYxg9gU2N2FrNpZ1JSySsidO9oAZEwOcXvcbNyaL2F7ncCtuOkWtETOyTPR57Saa0nHXUIqpmltZ5ZpGsY3mousOBbiaQDi6R6JB2LtnHhnHfljw+1r3tvG70eYrlhm4LX59nxcJPe1eroe1nNn9jlhMu9o2MJkNjc+omzjFxuhEHoXI274+pHbFEfB7v/ZcWu8NW3F3l6w0rzm84QVVdGyZhZLG2RpyLXAOae4qbDzvWPklhlJdRyfBnHPmnAvhJ3G92+0bkNnBVfJtpFjsIpDL9dj4iw97nBRNltPyX6Tftpmx+nLCPcShs2lLyO1zunLTxfbe8+AZ+KGzb0nImf1te0fu4c+4l/4IbN7Rcj9EzOSWom3FzY2/ytB9qL0dDo/UbR8FsFHGSPnSXmdfi8lNoN29iDGWawNZ2Mbhb4AK7JusQKVUVVnQ72/eCLBaTYsrIyVioqA3QBBEHy3P0nek73r6avhhyy+hdTf0bR/w1P8A02rwc37tvjLor2hsZSpVWTCfJHALVbvKiUFFTUtiaXyPbG0Zl7nBjQN5KyiN+kJLy/WeldBpaiqaapdK6slb5ORa2mxRCzPqFj3eBK7sU82G9bR2/trnpaJekSrmhm8+1+kBljaCCWteS24u0OItcdV7HwXqaGOlnNm7w5UhdzSBCAJuOWXC3iqO75IJLVko7YHHwkj/APK5NZ4I+LZi7vYGLzm9ZiQTEgBcgAce1ZRCHBV2DBYhgoMDWDTMdFTvnluWsAAaOk97jZrG7yfDM9Syx45yWisJM7Q8U0rrdXaQlDGySNDzhZS05e0HbkcPlPy23yyvYL16afFijeY+ctE2mzR6T0XNSyAVET4JLB4xWxEXyc1wOeY6iujHemSvqzvCTEx3e28memn1dA0yuL5Invgc89J+ENc0k9ZwvaCesi68bV4ox5ZiO3dupO8OqK52Sup6B7veFFJSbFlZGQCsVFEFFRQBVHn2j+SqmacVRLJUEknAPiY9t/m+V/Mu22vyTG1ejD0cO2pqZsUbY424GMa1jGC9msaLAC+5cu8zO8s3N6z6409Hdrn87L9AwguB/aO2MHHPsBXTiwXv1jt5sJtEN7oOpfLTRPkbge9ge5li3DfMCxzGVtq57xEWmIbI7M4lYjSa3aOp6mldHVyNhZcPEpcyMxvbseC7Lt7iVtw3tW8TXuxtETHVw2go9HUUnOQS1GlpmNLGOY0yxQNIIs19hEwWJzLsrnZddOS2S0ettWPp/tjSvX1esq9Oa8SOBGNtM36OAtqKk8ZyOaj+wHngtEXpvtWOafs9CnDssxzZPUj39/o5mkqecxHCGC9/nOc4na58jrue45XJPgMl6eim083NPk5eI4ceOKckT7e/efeyLLueYmFALKDkbri3b0BTcdnyTm2kDvp5h/PEfwXNqv2/mzx93srXLzXQsBQG6AEoC1ZwknCBwoHCg5HlF1dqNIRwx05jaGyPkeZHOYL4cLLYWm/Set+mzVxWmbeTC9eZiahaiP0fO6aaWOVxjMbWsD/ILiC44nAdQts61nqdVGWsViNitNnHcremmVFY2OMhwpmvjc8bDK4gvaD9XC0ccXYuzQY5rSZn2teSd5ehcmminU2jow8YXyl1Q5uwjHYMB34Gs77rg1WSL5ZmO3ZspG0OoK52RJ+geH4oqul2LKyMhYA3QFBFFabSWtVHT356riaR8wOEknqMufYt1MGS/hrLGbRDkNLcrMDMqaCSc5AOeRBGSezIuPCwXXTh958U7fdhOSPY0dfpPSlazFM9ujac/OcTSNc3sF7yyHcMis5nS4P/AKn6/wCmeLDmzzy0rMtNC6Cl/NgZ5f8AOStDQw9ZggN8J+s8k9gC5M+uvk6R0h7+k4JFNrZp+X5bml1vqGQsYKzBhFrNpWzy7STikllAcb9YC5Y1WGsbWrMz8WWbgufLltasxFZ7MSq1kkf06mtlHZz8dIw8WQx3t9pSeIRHhxx/f9tlP05/75fpDVPrW3xNgha76R7XVUvrzuf7LLXbX5rdN9o93R24+BaWneJt8ZWvgqakAu5xzNodI7m4Bvbis3wWulcmWekTLdfLo9JHetfh3/JodDRszkfzzh8xmJsY4vObuAA9Je1h0eW3inlj3d3zep4pTf8AxV3nzt+PyynC9hYNA2NAs0cAvUxYq442q8TNltktzXneUEa3OdCxAmFEckym7VxxRvmVzKcLOKpu6zk5GGvbvjlb7L/9q59XX/GzxT6z1xhXlbOlaCoproiXRRas4SThEO1YqcFQFQcFyla6fBWmmpnflD23fIP8PG7Zb9oRs7Bn1i/ZpNN6Sea3b+2u9tukOT5NdTjWSConb+Txuyaf8RK3q3sB29pFu1dWr1PJHJXv/TGld+svZmTtc5zWva5zbYmgguZe9sQGy9j4Lydm0SVRrNY651PSTysbjdHFLI1pvZxa0kDLgrEbjgafldia2zqSQutc4ZIyzxIB9i7I0dr9YmGE32Vz8smdo6Jv258/AMWccPn+VvsnpPKFZ5RdJTfm1C3PzYKmoPcQQPYkaTBXxX+8Qc1vIJavT82Zx07T1uFJSNHHnLPCf+HSOs7/AFWKZbdIhqavQssl/h2mIj2tE1RpBw+w3IcLrGeI6fH4K/1DsxcK1eXtSfn0/tUzR+j4v8zWns8ijhJ7sT7eC5cnF7z4Yelh/TmWf3LRH3/r8r49OGL80p4KLqxxsElRbfNJd3hZcWTWZcnil62DgelxdbRzT7+30hqaqqc9xdK90jjnie5z3kcXLGlLXd1rYsEcsREdN9o9zGxF24ZcSuyK0xx16y4ZvlzT0jlr7+8tnTxQlgLnSlxGbGtjY0H0yXX8FKcKtl9fm2iXJn45bDacdaR09syubHH82nLj2ySPePCMMXVTg+OPFaZefk49qrdto+X5ZET3joBkPVeNjGPHCS2Mesu3Hw/BTtX6vNzcQ1GXx5Jn5iWFxu4lxO1xJcTxJXZWkV6RDjm5g1ZNcyNlWEoUQhVCojRCFatmZ2wq7JuzNHzSQyNkhfHHI2+F0t+azBBD+wEEi+8G42rTqOWMczbs3YKWveK0jeXoGhNdY3vENYw0M+VmPN4ZQdjopdhB/wBidq8y2HpzVneHRvtO1ukrtaNbTo6VhmpnvpXtANVH5RhlLiLPZ5tsJve+3auW9+WWToNF6Siqomy08gljfm14vY9RBBzBHYc1lExMbwjMV2VGpCHCBgopwoNXrTpkUNJLORiLAAxp2OlccLAd1yL7gVlix+kvFWNp2jd871NQ6V7nyOL3vcXuedrnHMle7WIrERHZztlPrHVSMZD8IkawAMZTxfFMwgWDQyO2LvusIwY6722+c/7N5l6PyP6Lmp2VJmgfC2Q07mY24C/DzuLyTmOk3aOtefrb1vavLO+zdjiY7vQyVxs3Ga962xU8MsEbzLVPjkayKLynxuwny3kdAN29uWxW1Lejm3aPNuwxveOm/V5xQ6zyuF3w0r39cj6aB8hO91s15s6vL23fU4eD6XJHNasx7t2e3WyqHQkbFujhp4/cxYTqMk+11V4Po4/h95Uz6wVUnTq5ju5x7R4NIWM5LT7XRTRaenhxx9GBI8uN3EvPa4lx8Ssd5dNa1r4Y2+AXRSlUAlZwxkrYy5wDWlzjkGgFziewAZlbqWmOkNGWtNua3s822g0UGZ1G3qgafKJ/aOHRG4Z+ivT02ivfrbpD57XcZpXeuDrPn7I/K7CCb4QNwAa0DqAA2Be5WsViIh8xe82mZmd5XNasmuZNZVjuBCICMQKoVEKUC3TeBhGGygqfkisSomysuTWz/gv8HocM6arHPvNT1tm829rZor35mS5aCdpjI8qN29pG+6+ex5r453rL67UaLDqI9eOvn7XQaD0xLCMFM74XCRZ2jKgh0ob1inktaQfVtfLoHau+ubFm6X6T5+x87quG5tP60etV2epOk6JzHRUbfgzsb5H0brskjebB+FhOzIdHIblLYJx/Dz9jhi0S6kFYqgKgsaUDBQO0qDQa5atnSMUcXPcw1kolcQ3GX2Y5oAzFukStmHL6K0223S0btVo/kwoo7c5ztSfrvLG+EeH3rZbWZZ7Tt8EikQ6BsNFo5lw2nom9bviocR3uNi4+K0b3yT7Zn6r0hoK/lIpsXN0kc1fL1NiY8NvxIxEbw0rfXSX23vMVj3pz+TmdNaw1k9xVVLdHx9dLSkTVjh2PeDaPvc3bm0rC+fTYfD60/Z36bhmp1HWK7R5z/wB6uVq65rGOipoxTsc1web46iYftZbA2+q0NbuK8rV6nNmjmnwvpdLw3T6fpM819vp8mtoSuGr08HZnArNvMCiGuqGjBcbMBefNaC4+AVS1q1je07fFmt0PL+saIB2zOERt+7PlnuaV049LmyeGsvOzcV0mLvfefKOv+l8dDA3pyPnPmxjmY/XeC4+qF6OHhN58c7PH1H6gtPTFT5z+GQKvCC2FjYGnIhgONw7HyElzuBNty9XBosWLtHXzl4eo1ebPO+S8z7vZ9FIauzZxzK1rVWEytARiiMUQkFdmIIBZUBAtkRXLCmwwJ4ljLOGEWYSCWhwHzTex3G2a58tIvWaz2lvw2mlotWesCaQSG8BN/oHkY+Ebtj+BsfS2rwc+ivj616x931Gj4vS+1cvSfP2MUOsSCLEEgg5EEdRHUVxcz3ImJjeGyFc2Uj4QHOc22CqjOCritss/9YB2Oz7HNXXg1d8fTvHk8nWcIxZvWp6tvs67ROuE1M0Gq/LqfIfDYhaWK+wTxHMd/cXrurGPN1xztPlL5vNgy6e3Lkj5uzo9P00jcTKqEtPbIxpHEOIIPFappaJ2mGveJSbWijj6dbTt3c7GT7CrGO89ok3hgVPKFo6PbVB/7tk0nta2yyjT5J/inNDWP5VqUnDTwVNS7sYxgHhixfyrP/iXjxTEfE54Vza56SkF4dFtpm/S1T8AA7bSc3+KxnHgp48n0ZVrkv0rVpK7TFZJf4RpiOEfRUbHTO3+UwNA/wCYtc6vS4/DXf4u/FwfWZf47fHo0rhStcXCCWrkP66rlJz3xxWv9p7lovxXJMbUiIj3PUwfpysdct9/h+QqtMSlhY0iKP6CFraeIje1gGL7V1x+kvmtta3d6tdFp9LSbY8e8x85at5cchZo7fattPRY43t1nyXJOfNM1p0r06/dlQaJuzG/4thBs93Sk3Rt+dx2b+pZRhy6yYiOlfs482p0+hiYiebJMfP5+RqHRsVjiqHMz6PNYzbjjAPsWduC5Yn1bRs5cXHopXacfX4s+Ohph0pp37hDFF7TI73LOvBcn8rwX/UVv44vrKxopW7IJpP3kzQPBkYPtW+vBqx4ry5r8e1Vu0Vj7mFW0fJ0kDN7munP/Vc5dVOFYK943ceTimrv3yT8uh3V07hbnXNb5jPimeq2wXXTTYqeGsQ4r5bW62mZ+MqWQLo2apssESbMZssDFdmE2OGowmTBqJuayqboiBZVEsglkCkIiIBZBlTRIjClgU2ZxLCmp1jMNkSwn0q1TRtiyx0geMM7S+2QlGUzB1C56Y3O7iFwajQ0ydY6S79Jr8unn1Z3jyljVNE6MYmkSx7OdbezSdge3aw8cj1ErxcuC+KdrQ+o0mvxamPVnafL2hSVb4nYo3ljtlx1jrBGwg9YOSxraY6w6cmOmSvLeN4NLJSuN5aBjndscs1PGf8ATFw3g2w3LfPE81OkdXlW4BhvO9bTEeXcWy0w6Gj4R6ctZL7OdAWE8UzzHdnX9P4I72mV7dKYfk6WjiPU5tLA9w4OlDiFptrs9u9nTTgmkr/GZ+f4XP0/UuFvhMjR5sbuZb6sdgtM5bz3l2U0Gmp4ccf3/bCe8uN3EuPaSXHxKw33dVaxXpEbBdGUDG0ucGtBe47GtBc48AMyqlrVrG9p2j3tgNCvbnO5lMPNecU1v3LbuB9LCuvDos+XtXp5y8rUcZ02LpE80+78i2SKP5GPnHfSzBrrb2xdEfaxdy9fBwqlet53n7PB1XGM+WNq+rHu7/VVLikJc9xeTtcSST3r1q0iI2h4/OLIFlsx51zYFdk51zaZTZjzrWwKpzmESJzHwIm44FU3HAiDhREsiJZBLKoFkEQCyIFlQCFAEGZKgxnhRVDmosEMajOJVPpgVJjdlFlbInRm8bsJsQesEHaCDkRuK1XwxaNpjo21yTE7x3UzULZM2AQP8wn4h5+q4/JncfJ3t2LxtRw61fWx9vJ7+j4zMbVz9ff+WorInRvwyNLHDa1wsePDevEzdLbS+lwZK3rzVneEgaXGzQXHsaC4+xao69m2b1jvLYw6GqHdGmm4mN7W+JFlsrjvPaJab6zBTxZI+rIZoKX55ii9OWK/qtJd7F0U0We3akuW/GNJT+e/whY3RkbenU4t0MT5P5pCzxsV104TmnxTEOLJ+occeDHM/HouY2FnQpnSnzppC4epGGjuJK7cfB8ceOZn7POy8c1N/DMV+H5laa+bCWscIGHayFrYWnjgAv33XoYtHix+GsPKy6i+Sd8lpn4yxBSLp5WnnXMpFdmE3XNplWHMtbAibrBEENzBiIOFBLIJZESyoiCIiKoCgCoCAIiIAgBQBBlSrEYziiksioAi7phQ3IWoy3IWqMolkQ1sjBZryANgvcDh2LVfBjvO9qxLOuS1e0yd2k5jtmk4Y3W96Rhxx2rH0WbzPeWO8l3SJPE3WyKxHZNwEabHMIjVTmMI1WPMYMROYwaibrAETcbIhggKG6BDcEAQ3S6AIJdES6CXVARAJVCgnPK3Zne4/BNwUERARQKAK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4741" name="AutoShape 11" descr="data:image/jpeg;base64,/9j/4AAQSkZJRgABAQAAAQABAAD/2wCEAAkGBxQQEBQUEBAUDxQUFA8QFA8UFRAPDxAPFBQWFhQUFBQYHCggGBolHBQUITEiJSkrLjouFx8zODMsNygtLisBCgoKDg0OFxAQFywkHCQsLC0sLCwsLCwsLCwsLSwsLCwsLCwsLCwsLCwsLCwsLCwsLCwsLCwsLCwsLCwsLCwsLP/AABEIALcBEwMBEQACEQEDEQH/xAAcAAACAgMBAQAAAAAAAAAAAAABAgADBAUGBwj/xABLEAABAwICBQcGCQoEBwAAAAABAAIDBBESIQUGMWFxBxMyQVGBkSJScpKhsRQjM0JTYoKywSQ0NUNjc3Sis/BEVIPxFZOjwtHS4f/EABoBAQEAAwEBAAAAAAAAAAAAAAABAgMEBQb/xAAzEQEAAgECBAIJBAICAwAAAAAAAQIDBBEFEiExMlETIkFhcYGRodEGM0KxI+EU8CRSYv/aAAwDAQACEQMRAD8A4ZfVOUQqghAzQqhwqGCBgqGCBgEDBUEIGCBkDBAwQNZUMgKIICBggYIGQMEDBAwCIYIGAQOAqLWBBc1AxKIUqgXRFciiscqDjgtLaKqGCocIgqhgqGCBggYKhggYBAwQMEBCocIGAQMAgIRDBAQEDBAwQMAgeyIIQMEDAILGqi1qCxqIJRAIVAQVyKKoKDjVpbTBEEKoYIHCoYKhkDAKhggZAzUBVDBAyBmoHQFAQiGCBggZAQgcIhwgKBgFQ7UDtCCwIHsqg3RAQBBW9RVBQccFpbDKoYIGCoYKhwgYIGCoIQMEDKhggYIGCBggYIGQEIghAwQMEDBA4RDBAwQMFQ4QO1BYFUMAgKAFEKSgregpKiuPC0tghVDBAwVDBUOEDBUMEDICFQwQMEDBAwQMEDBAyAhEEIHa0nqJUmYjvK7GCqGCIcIGQEKhwgYILGqocIHCAFACiAUFb0FKiuOC0thgqhgqGCBgqGCBgVQwKAgoGBQEFUMCgYFA7UAdM1vScG8SAsZtWO8rsofpWFu2VvccXuWqdRij+S8s+THk1hiGwPfwFveQtU63HHbqvo5Yk2sp+ZEBvc4nPgLe9ara+fZVlGL3sKXTczvn4PRAHt2+1c9tXlt7dvgyilWA9xcbuJcfOJufErRMzPWWa+CvlZ0ZXN3XJb4HJZVy3r2lJrEtlT6yyt6YZJxBY494y9i6K63JHfqwnHDaU2tER6bHxndaRviLH2Lorrq/yhjOLybOm0pC/ozMv5pOB3g6xXRTUY7dpYTS0exnALdE7sDBUO1EWBUOAgZEQoAgUoEegpIUHGrS2iFUMEDAqggqhgUBBQMCqDdAQ5AQ5B1uitX4p6VpcXse8O+NaQSw4iMmnLq6wvJ1GryVyWrE9HRTHWYiWl0lqDV7aesEw815dA+3EXaT4Lm/5WSe9pZ+jjyclpXQlZBf4RBM0dbjeWP12ktWM5LT3mTl9zUNsdluIzWO4ICbgqggKiIgoIgP996oiCWQZejTMXYafnC4noRY3OP2W7fBZReadp2Tbd6bqpqjpGRzXVmGCHaRIGmoc3saGdHi7wWyuuyR2ndPQ1ZOl6IQTuja4vDcNnHIm7Qc/Fevp8k5McWmHPevLOzFC3MFgRDBBCgVACgRyCkoOKutDaN1QQUQboGxKghyAhybg4k3BxJuqYk3QQ5N1ejarG9JFwf99y8LV/u2dWPww3DVzM1rHkdaitZpLVykqbmaljLj+saOak9dtirujmNIcl0TrmmqnxnzJWiVvAObYjvusosmzltJ8n9bBciETt86FwkNvRyd7FeY2c5JTPacLo3td1tc1zXDdYi6y3TZbFo+V/Qglf6McjvcE3hNmwp9U62ToUNQeMUjPvAJzQbS2dLyb6Sk/wAG5g7ZHwsHhiv7E54Xlbij5Hq5/wAo+nhG97pD4Bv4qTkg5W/oeRRo/OK5x3RRtZ/M8u9yx9JJyul0dyX6OhsTC6oI65nuePVFm+xTmtK7Q6mjoooG4YIo4Wj5rGtYPYpspZitsQjznWY/lcn2PuNXu6P9mHFl8UtcF1NZwgcIIoFVAKBHKIqIQcPdaG4QUEugOJBMSoOJBMSA40ExqCY03ED03V6Xqeb0cX+p99y8XV/u2dOPww3gXI2HCBggYKh2m25UdDQ5sabDZtsEmEZQf/dgsdg2I9qbQJdNgEEKDkNP8olFSSPic6SWWM4XRxsJwu7Mb7NPcSurFpMuSItEdGubxDe6I0gKmnina0sbLGyUNNi5ocLgG3XmtVqzW01n2MondbKrA831lP5XJ9j7jV72j/Zq48vjlgBdLWcIiwIJZACECkIEKCstURwd1zt6XVAxIJiUExIBiQTGm4mNNxMam6piQTGm49T1FGKhj4y/1HLxtX+7Lpx+F0AYuVsMAgNlAQqGCygdDQfJt4IjIUDAoCoiIrRa46xs0fTOldYvN2wxHbJLbIeiNpPZ3Ldgwzlvyx82NrcsPnKeZz3Oe84nOc57nHa57jdx8SV9FEREbQ5X0RqR+jKP+Gp/uBfP5/3b/GXTXww2kqkK8h1w1hhir5o34w5piucILM4mOFiDc5EdS9PT6ulKRSznyY5mZmFdFpKKb5OVjz5oNneqc13UzY79rNE0tHsZ7VtYrGoHsoAWqoBagQtUCFiDzu6528LoBdDZLqLsF1NzYMSbqGJTcHEm4rdO0bXBarZ8cd7MuWVbq0bz7FotraR2jdlGOSCu7Gi/abm3cue+svPboyikNxobW6rpg0RzDC29ozHFzeeZvZoPtXHe82neWyOjt9E8p7HWFXAWftIzibxLTmO66w3ZOy0ZpWmqheCdj+1t7PHFpzHeqM11OQgrwIGa1ZQN/Q9AcFUXogqCIOf121l/4bTCXmuec54iY2+FoeWuddx228k7Fv0+D01+XfZja20PCNMaVqNITh8zjLI4hjGNBwtucmRs6hfv7br3MeOmGu0dIc8zMy1hC2o+itSP0ZR/w1P9wL5/P+7f4y6a9obSVYwr505TP0tVelD/AEIlZRzCI2FJpmeLoTPt5rjzje5rr27ltpnyU7SxmkT3hvKPXWQfKxNfvYSw+Bvf2Lrpr7x4o3apwx7G7o9bad9sTzCeyQWb6wuB3kLpprcc9+jXOG0OgmY5hs9paewgi47R2rqret43rO7XMTHdWXrJiQvQJjQec3XK6NgJRW00Dq9PXF4p2BwZhL3OOFrcV7DtJyOwdS05c1Me3MyrWZ7NXpCN0Ejo3tcHMNiCHM7wHAG2+y5511PZEs/RyxX1NuoeK1zrvKp6P3qDVu3eC1TrMk9tmXJBDO49Z9y1zqMk+1eWFZcTtJPFaptM95ZIFiD/AH2oIEF0Yy/v3rGVhaD/AH/92LFTxyFpBBLSMw4HCQe0EIOm0Rr3WU9hznPNy8mUYsvSve/EqjttEcplPLYVMboHZeUPjI78QL+wJurs6OWOZjXxPD2vGJrhmHDtaetZQN3SizQs0XKIiAqDi+VTRU1XSwx08ZleahhsLANbzcgLnE5NGYzK69HkrjyTa09NmF4mY6F1G1BZQfGzETVNiA4X5uEEZiO+09WI91s73U6ucvSOlStNnhkm08T717de0NEvojUr9GUf8NT/ANNq8DN+7f4y6K9obSQqVV86cpf6WqvSh/oRKI5lpubDMnKwzJPBOyNzo7VatqPkaKdw7TG6NnrPsE5oXZ12ieSGrksaiWKlb2ZzyeqLAeKnP5HK77V/UGjoLPDDUyjMTTWdhPaxoFm9wvvTabd16Qxddpzjiv2SWHUM2r1+HV2i3ycuons5rn16TmAyIBjUHn643SKK9L5F5M6pu6md486PwXn66PDLbi9r0LSuhYKtmGohZKOokeU30XbR3Lz9m55vrHySHN1DKDtPMS9W5rwPeO9Q2eaaX0JPSOw1ML4TsGIeS70XDyT3FGOzXFBEEVEQGyguj/v/AHWMrC24/vL2rFWXQaOlnNoYZJTs+LY5/iQLK7DrtD8l1dNYyNbStPXIQ59tzG39pCuyu/0HyX0kFnT4qtw6n5RX9AZEcbqxVN3XVkLREGtaGtBZZoAAFiLWWUQHo3nDnmsrQjJWIIKCIiIAUV8sy9I8T719NXtDll9D6mfo2j/hqf8AptXg5v3bfGXRXtDZSrGqsCTVWileZZaKCWR+EukkjbI5xAAF8Q7APBard5VsqWhihFooY4h2MYxg9gU2N2FrNpZ1JSySsidO9oAZEwOcXvcbNyaL2F7ncCtuOkWtETOyTPR57Saa0nHXUIqpmltZ5ZpGsY3mousOBbiaQDi6R6JB2LtnHhnHfljw+1r3tvG70eYrlhm4LX59nxcJPe1eroe1nNn9jlhMu9o2MJkNjc+omzjFxuhEHoXI274+pHbFEfB7v/ZcWu8NW3F3l6w0rzm84QVVdGyZhZLG2RpyLXAOae4qbDzvWPklhlJdRyfBnHPmnAvhJ3G92+0bkNnBVfJtpFjsIpDL9dj4iw97nBRNltPyX6Tftpmx+nLCPcShs2lLyO1zunLTxfbe8+AZ+KGzb0nImf1te0fu4c+4l/4IbN7Rcj9EzOSWom3FzY2/ytB9qL0dDo/UbR8FsFHGSPnSXmdfi8lNoN29iDGWawNZ2Mbhb4AK7JusQKVUVVnQ72/eCLBaTYsrIyVioqA3QBBEHy3P0nek73r6avhhyy+hdTf0bR/w1P8A02rwc37tvjLor2hsZSpVWTCfJHALVbvKiUFFTUtiaXyPbG0Zl7nBjQN5KyiN+kJLy/WeldBpaiqaapdK6slb5ORa2mxRCzPqFj3eBK7sU82G9bR2/trnpaJekSrmhm8+1+kBljaCCWteS24u0OItcdV7HwXqaGOlnNm7w5UhdzSBCAJuOWXC3iqO75IJLVko7YHHwkj/APK5NZ4I+LZi7vYGLzm9ZiQTEgBcgAce1ZRCHBV2DBYhgoMDWDTMdFTvnluWsAAaOk97jZrG7yfDM9Syx45yWisJM7Q8U0rrdXaQlDGySNDzhZS05e0HbkcPlPy23yyvYL16afFijeY+ctE2mzR6T0XNSyAVET4JLB4xWxEXyc1wOeY6iujHemSvqzvCTEx3e28memn1dA0yuL5Invgc89J+ENc0k9ZwvaCesi68bV4ox5ZiO3dupO8OqK52Sup6B7veFFJSbFlZGQCsVFEFFRQBVHn2j+SqmacVRLJUEknAPiY9t/m+V/Mu22vyTG1ejD0cO2pqZsUbY424GMa1jGC9msaLAC+5cu8zO8s3N6z6409Hdrn87L9AwguB/aO2MHHPsBXTiwXv1jt5sJtEN7oOpfLTRPkbge9ge5li3DfMCxzGVtq57xEWmIbI7M4lYjSa3aOp6mldHVyNhZcPEpcyMxvbseC7Lt7iVtw3tW8TXuxtETHVw2go9HUUnOQS1GlpmNLGOY0yxQNIIs19hEwWJzLsrnZddOS2S0ettWPp/tjSvX1esq9Oa8SOBGNtM36OAtqKk8ZyOaj+wHngtEXpvtWOafs9CnDssxzZPUj39/o5mkqecxHCGC9/nOc4na58jrue45XJPgMl6eim083NPk5eI4ceOKckT7e/efeyLLueYmFALKDkbri3b0BTcdnyTm2kDvp5h/PEfwXNqv2/mzx93srXLzXQsBQG6AEoC1ZwknCBwoHCg5HlF1dqNIRwx05jaGyPkeZHOYL4cLLYWm/Set+mzVxWmbeTC9eZiahaiP0fO6aaWOVxjMbWsD/ILiC44nAdQts61nqdVGWsViNitNnHcremmVFY2OMhwpmvjc8bDK4gvaD9XC0ccXYuzQY5rSZn2teSd5ehcmminU2jow8YXyl1Q5uwjHYMB34Gs77rg1WSL5ZmO3ZspG0OoK52RJ+geH4oqul2LKyMhYA3QFBFFabSWtVHT356riaR8wOEknqMufYt1MGS/hrLGbRDkNLcrMDMqaCSc5AOeRBGSezIuPCwXXTh958U7fdhOSPY0dfpPSlazFM9ujac/OcTSNc3sF7yyHcMis5nS4P/AKn6/wCmeLDmzzy0rMtNC6Cl/NgZ5f8AOStDQw9ZggN8J+s8k9gC5M+uvk6R0h7+k4JFNrZp+X5bml1vqGQsYKzBhFrNpWzy7STikllAcb9YC5Y1WGsbWrMz8WWbgufLltasxFZ7MSq1kkf06mtlHZz8dIw8WQx3t9pSeIRHhxx/f9tlP05/75fpDVPrW3xNgha76R7XVUvrzuf7LLXbX5rdN9o93R24+BaWneJt8ZWvgqakAu5xzNodI7m4Bvbis3wWulcmWekTLdfLo9JHetfh3/JodDRszkfzzh8xmJsY4vObuAA9Je1h0eW3inlj3d3zep4pTf8AxV3nzt+PyynC9hYNA2NAs0cAvUxYq442q8TNltktzXneUEa3OdCxAmFEckym7VxxRvmVzKcLOKpu6zk5GGvbvjlb7L/9q59XX/GzxT6z1xhXlbOlaCoproiXRRas4SThEO1YqcFQFQcFyla6fBWmmpnflD23fIP8PG7Zb9oRs7Bn1i/ZpNN6Sea3b+2u9tukOT5NdTjWSConb+Txuyaf8RK3q3sB29pFu1dWr1PJHJXv/TGld+svZmTtc5zWva5zbYmgguZe9sQGy9j4Lydm0SVRrNY651PSTysbjdHFLI1pvZxa0kDLgrEbjgafldia2zqSQutc4ZIyzxIB9i7I0dr9YmGE32Vz8smdo6Jv258/AMWccPn+VvsnpPKFZ5RdJTfm1C3PzYKmoPcQQPYkaTBXxX+8Qc1vIJavT82Zx07T1uFJSNHHnLPCf+HSOs7/AFWKZbdIhqavQssl/h2mIj2tE1RpBw+w3IcLrGeI6fH4K/1DsxcK1eXtSfn0/tUzR+j4v8zWns8ijhJ7sT7eC5cnF7z4Yelh/TmWf3LRH3/r8r49OGL80p4KLqxxsElRbfNJd3hZcWTWZcnil62DgelxdbRzT7+30hqaqqc9xdK90jjnie5z3kcXLGlLXd1rYsEcsREdN9o9zGxF24ZcSuyK0xx16y4ZvlzT0jlr7+8tnTxQlgLnSlxGbGtjY0H0yXX8FKcKtl9fm2iXJn45bDacdaR09syubHH82nLj2ySPePCMMXVTg+OPFaZefk49qrdto+X5ZET3joBkPVeNjGPHCS2Mesu3Hw/BTtX6vNzcQ1GXx5Jn5iWFxu4lxO1xJcTxJXZWkV6RDjm5g1ZNcyNlWEoUQhVCojRCFatmZ2wq7JuzNHzSQyNkhfHHI2+F0t+azBBD+wEEi+8G42rTqOWMczbs3YKWveK0jeXoGhNdY3vENYw0M+VmPN4ZQdjopdhB/wBidq8y2HpzVneHRvtO1ukrtaNbTo6VhmpnvpXtANVH5RhlLiLPZ5tsJve+3auW9+WWToNF6Siqomy08gljfm14vY9RBBzBHYc1lExMbwjMV2VGpCHCBgopwoNXrTpkUNJLORiLAAxp2OlccLAd1yL7gVlix+kvFWNp2jd871NQ6V7nyOL3vcXuedrnHMle7WIrERHZztlPrHVSMZD8IkawAMZTxfFMwgWDQyO2LvusIwY6722+c/7N5l6PyP6Lmp2VJmgfC2Q07mY24C/DzuLyTmOk3aOtefrb1vavLO+zdjiY7vQyVxs3Ga962xU8MsEbzLVPjkayKLynxuwny3kdAN29uWxW1Lejm3aPNuwxveOm/V5xQ6zyuF3w0r39cj6aB8hO91s15s6vL23fU4eD6XJHNasx7t2e3WyqHQkbFujhp4/cxYTqMk+11V4Po4/h95Uz6wVUnTq5ju5x7R4NIWM5LT7XRTRaenhxx9GBI8uN3EvPa4lx8Ssd5dNa1r4Y2+AXRSlUAlZwxkrYy5wDWlzjkGgFziewAZlbqWmOkNGWtNua3s822g0UGZ1G3qgafKJ/aOHRG4Z+ivT02ivfrbpD57XcZpXeuDrPn7I/K7CCb4QNwAa0DqAA2Be5WsViIh8xe82mZmd5XNasmuZNZVjuBCICMQKoVEKUC3TeBhGGygqfkisSomysuTWz/gv8HocM6arHPvNT1tm829rZor35mS5aCdpjI8qN29pG+6+ex5r453rL67UaLDqI9eOvn7XQaD0xLCMFM74XCRZ2jKgh0ob1inktaQfVtfLoHau+ubFm6X6T5+x87quG5tP60etV2epOk6JzHRUbfgzsb5H0brskjebB+FhOzIdHIblLYJx/Dz9jhi0S6kFYqgKgsaUDBQO0qDQa5atnSMUcXPcw1kolcQ3GX2Y5oAzFukStmHL6K0223S0btVo/kwoo7c5ztSfrvLG+EeH3rZbWZZ7Tt8EikQ6BsNFo5lw2nom9bviocR3uNi4+K0b3yT7Zn6r0hoK/lIpsXN0kc1fL1NiY8NvxIxEbw0rfXSX23vMVj3pz+TmdNaw1k9xVVLdHx9dLSkTVjh2PeDaPvc3bm0rC+fTYfD60/Z36bhmp1HWK7R5z/wB6uVq65rGOipoxTsc1web46iYftZbA2+q0NbuK8rV6nNmjmnwvpdLw3T6fpM819vp8mtoSuGr08HZnArNvMCiGuqGjBcbMBefNaC4+AVS1q1je07fFmt0PL+saIB2zOERt+7PlnuaV049LmyeGsvOzcV0mLvfefKOv+l8dDA3pyPnPmxjmY/XeC4+qF6OHhN58c7PH1H6gtPTFT5z+GQKvCC2FjYGnIhgONw7HyElzuBNty9XBosWLtHXzl4eo1ebPO+S8z7vZ9FIauzZxzK1rVWEytARiiMUQkFdmIIBZUBAtkRXLCmwwJ4ljLOGEWYSCWhwHzTex3G2a58tIvWaz2lvw2mlotWesCaQSG8BN/oHkY+Ebtj+BsfS2rwc+ivj616x931Gj4vS+1cvSfP2MUOsSCLEEgg5EEdRHUVxcz3ImJjeGyFc2Uj4QHOc22CqjOCritss/9YB2Oz7HNXXg1d8fTvHk8nWcIxZvWp6tvs67ROuE1M0Gq/LqfIfDYhaWK+wTxHMd/cXrurGPN1xztPlL5vNgy6e3Lkj5uzo9P00jcTKqEtPbIxpHEOIIPFappaJ2mGveJSbWijj6dbTt3c7GT7CrGO89ok3hgVPKFo6PbVB/7tk0nta2yyjT5J/inNDWP5VqUnDTwVNS7sYxgHhixfyrP/iXjxTEfE54Vza56SkF4dFtpm/S1T8AA7bSc3+KxnHgp48n0ZVrkv0rVpK7TFZJf4RpiOEfRUbHTO3+UwNA/wCYtc6vS4/DXf4u/FwfWZf47fHo0rhStcXCCWrkP66rlJz3xxWv9p7lovxXJMbUiIj3PUwfpysdct9/h+QqtMSlhY0iKP6CFraeIje1gGL7V1x+kvmtta3d6tdFp9LSbY8e8x85at5cchZo7fattPRY43t1nyXJOfNM1p0r06/dlQaJuzG/4thBs93Sk3Rt+dx2b+pZRhy6yYiOlfs482p0+hiYiebJMfP5+RqHRsVjiqHMz6PNYzbjjAPsWduC5Yn1bRs5cXHopXacfX4s+Ohph0pp37hDFF7TI73LOvBcn8rwX/UVv44vrKxopW7IJpP3kzQPBkYPtW+vBqx4ry5r8e1Vu0Vj7mFW0fJ0kDN7munP/Vc5dVOFYK943ceTimrv3yT8uh3V07hbnXNb5jPimeq2wXXTTYqeGsQ4r5bW62mZ+MqWQLo2apssESbMZssDFdmE2OGowmTBqJuayqboiBZVEsglkCkIiIBZBlTRIjClgU2ZxLCmp1jMNkSwn0q1TRtiyx0geMM7S+2QlGUzB1C56Y3O7iFwajQ0ydY6S79Jr8unn1Z3jyljVNE6MYmkSx7OdbezSdge3aw8cj1ErxcuC+KdrQ+o0mvxamPVnafL2hSVb4nYo3ljtlx1jrBGwg9YOSxraY6w6cmOmSvLeN4NLJSuN5aBjndscs1PGf8ATFw3g2w3LfPE81OkdXlW4BhvO9bTEeXcWy0w6Gj4R6ctZL7OdAWE8UzzHdnX9P4I72mV7dKYfk6WjiPU5tLA9w4OlDiFptrs9u9nTTgmkr/GZ+f4XP0/UuFvhMjR5sbuZb6sdgtM5bz3l2U0Gmp4ccf3/bCe8uN3EuPaSXHxKw33dVaxXpEbBdGUDG0ucGtBe47GtBc48AMyqlrVrG9p2j3tgNCvbnO5lMPNecU1v3LbuB9LCuvDos+XtXp5y8rUcZ02LpE80+78i2SKP5GPnHfSzBrrb2xdEfaxdy9fBwqlet53n7PB1XGM+WNq+rHu7/VVLikJc9xeTtcSST3r1q0iI2h4/OLIFlsx51zYFdk51zaZTZjzrWwKpzmESJzHwIm44FU3HAiDhREsiJZBLKoFkEQCyIFlQCFAEGZKgxnhRVDmosEMajOJVPpgVJjdlFlbInRm8bsJsQesEHaCDkRuK1XwxaNpjo21yTE7x3UzULZM2AQP8wn4h5+q4/JncfJ3t2LxtRw61fWx9vJ7+j4zMbVz9ff+WorInRvwyNLHDa1wsePDevEzdLbS+lwZK3rzVneEgaXGzQXHsaC4+xao69m2b1jvLYw6GqHdGmm4mN7W+JFlsrjvPaJab6zBTxZI+rIZoKX55ii9OWK/qtJd7F0U0We3akuW/GNJT+e/whY3RkbenU4t0MT5P5pCzxsV104TmnxTEOLJ+occeDHM/HouY2FnQpnSnzppC4epGGjuJK7cfB8ceOZn7POy8c1N/DMV+H5laa+bCWscIGHayFrYWnjgAv33XoYtHix+GsPKy6i+Sd8lpn4yxBSLp5WnnXMpFdmE3XNplWHMtbAibrBEENzBiIOFBLIJZESyoiCIiKoCgCoCAIiIAgBQBBlSrEYziiksioAi7phQ3IWoy3IWqMolkQ1sjBZryANgvcDh2LVfBjvO9qxLOuS1e0yd2k5jtmk4Y3W96Rhxx2rH0WbzPeWO8l3SJPE3WyKxHZNwEabHMIjVTmMI1WPMYMROYwaibrAETcbIhggKG6BDcEAQ3S6AIJdES6CXVARAJVCgnPK3Zne4/BNwUERARQKAK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6" descr="http://zan.donland.ru/Data/Sites/93/media/36/2019/150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10" y="1385242"/>
            <a:ext cx="4018357" cy="22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72132875"/>
              </p:ext>
            </p:extLst>
          </p:nvPr>
        </p:nvGraphicFramePr>
        <p:xfrm>
          <a:off x="-1422" y="3573016"/>
          <a:ext cx="9036496" cy="299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https://school90.centerstart.ru/sites/school90.centerstart.ru/files/tmp/all-img/7_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37821"/>
            <a:ext cx="3707904" cy="10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humbs.dreamstime.com/z/%D1%87%D0%B0%D1%81%D0%BE%D0%B2%D0%BE%D0%B9-%D1%86%D0%B8%D1%84%D0%B5%D1%80%D0%B1%D0%BB%D0%B0%D1%82-%D0%B8%D0%B7%D0%BC%D0%B5%D0%BD%D0%B5%D0%BD%D0%B8%D0%B5-%D1%81-%D1%87%D0%B0%D1%81%D0%BE%D0%B2%D1%8B%D0%BC-%D1%86%D0%B8%D1%84%D0%B5%D1%80%D0%B1%D0%BB%D0%B0%D1%82%D0%BE%D0%BC-%D0%BF%D1%80%D0%B5%D0%B4%D1%81%D1%82%D0%B0%D0%B2%D0%BB%D1%8F%D0%B5%D1%82-14324953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32"/>
          <a:stretch/>
        </p:blipFill>
        <p:spPr bwMode="auto">
          <a:xfrm>
            <a:off x="6879979" y="366019"/>
            <a:ext cx="2009178" cy="10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87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069727"/>
            <a:ext cx="910850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Segoe Print" panose="02000600000000000000" pitchFamily="2" charset="0"/>
                <a:ea typeface="Calibri" panose="020F0502020204030204" pitchFamily="34" charset="0"/>
                <a:cs typeface="Microsoft Tai Le" panose="020B0502040204020203" pitchFamily="34" charset="0"/>
              </a:rPr>
              <a:t>Достойные традиции по организации системы наставничества молодых учителей </a:t>
            </a:r>
            <a:endParaRPr lang="ru-RU" sz="2000" b="1" dirty="0">
              <a:solidFill>
                <a:schemeClr val="tx1"/>
              </a:solidFill>
              <a:latin typeface="Segoe Print" panose="02000600000000000000" pitchFamily="2" charset="0"/>
              <a:cs typeface="Microsoft Tai Le" panose="020B0502040204020203" pitchFamily="34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179512" y="260648"/>
            <a:ext cx="5364088" cy="1440160"/>
          </a:xfrm>
          <a:prstGeom prst="ribbon2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venture" pitchFamily="2" charset="0"/>
              </a:rPr>
              <a:t>Салангина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venture" pitchFamily="2" charset="0"/>
              </a:rPr>
              <a:t> Елена Викторовна,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venture" pitchFamily="2" charset="0"/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venture" pitchFamily="2" charset="0"/>
              </a:rPr>
              <a:t>директор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venture" pitchFamily="2" charset="0"/>
              </a:rPr>
              <a:t>МБОУ «СОШ №20»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venture" pitchFamily="2" charset="0"/>
            </a:endParaRPr>
          </a:p>
        </p:txBody>
      </p:sp>
      <p:pic>
        <p:nvPicPr>
          <p:cNvPr id="4098" name="Picture 2" descr="http://xn--e1akeeffhmh.xn--p1ai/wp-content/uploads/2019/09/logotipy_na_sayt_tmnproekt_rf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2588"/>
            <a:ext cx="2832249" cy="18613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pkanrt.ru/pluginfile.php/2374/course/overviewfiles/587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" y="1443602"/>
            <a:ext cx="3300500" cy="24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/>
          <a:lstStyle/>
          <a:p>
            <a:r>
              <a:rPr lang="ru-RU" sz="2800" b="1" dirty="0"/>
              <a:t>Исследования компетенций учителей – часть программы национальной системы учительского роста. 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6407863"/>
              </p:ext>
            </p:extLst>
          </p:nvPr>
        </p:nvGraphicFramePr>
        <p:xfrm>
          <a:off x="2915816" y="3370064"/>
          <a:ext cx="5688632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https://radschool4.edusite.ru/images/yemblema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242088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Участие учителей</a:t>
            </a:r>
          </a:p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г.Черногорска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в исследовании компетенций 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://cantrust.ru/assets/images/prev/logo/3.jpg">
            <a:extLst>
              <a:ext uri="{FF2B5EF4-FFF2-40B4-BE49-F238E27FC236}">
                <a16:creationId xmlns:a16="http://schemas.microsoft.com/office/drawing/2014/main" xmlns="" id="{0220A92F-F467-437B-BBED-20EA8D22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0525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лок-схема: перфолента 6">
            <a:extLst>
              <a:ext uri="{FF2B5EF4-FFF2-40B4-BE49-F238E27FC236}">
                <a16:creationId xmlns:a16="http://schemas.microsoft.com/office/drawing/2014/main" xmlns="" id="{93118177-672D-4EF0-B77C-0630616EC736}"/>
              </a:ext>
            </a:extLst>
          </p:cNvPr>
          <p:cNvSpPr/>
          <p:nvPr/>
        </p:nvSpPr>
        <p:spPr>
          <a:xfrm>
            <a:off x="4507300" y="3747417"/>
            <a:ext cx="4537075" cy="3141662"/>
          </a:xfrm>
          <a:prstGeom prst="flowChartPunchedTap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 Почетное звание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 «Учитель года – </a:t>
            </a:r>
            <a:r>
              <a:rPr lang="ru-RU" sz="2000" dirty="0" smtClean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2020» </a:t>
            </a:r>
            <a:endParaRPr lang="ru-RU" sz="2000" dirty="0">
              <a:solidFill>
                <a:prstClr val="white"/>
              </a:solidFill>
              <a:latin typeface="Franklin Gothic Demi" pitchFamily="34" charset="0"/>
              <a:cs typeface="Kokil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Петрова Екатерина Васильевна, учитель </a:t>
            </a:r>
            <a:r>
              <a:rPr lang="ru-RU" sz="2000" dirty="0" smtClean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информатики,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Franklin Gothic Demi" pitchFamily="34" charset="0"/>
                <a:cs typeface="Kokila" pitchFamily="34" charset="0"/>
              </a:rPr>
              <a:t>МБОУ СОШ №20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" r="3149"/>
          <a:stretch/>
        </p:blipFill>
        <p:spPr>
          <a:xfrm>
            <a:off x="28600" y="18576"/>
            <a:ext cx="4320480" cy="6858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5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9" t="4598" r="9706" b="11493"/>
          <a:stretch/>
        </p:blipFill>
        <p:spPr>
          <a:xfrm>
            <a:off x="4932040" y="1328193"/>
            <a:ext cx="3672408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1151"/>
          <a:stretch/>
        </p:blipFill>
        <p:spPr>
          <a:xfrm>
            <a:off x="529241" y="980728"/>
            <a:ext cx="3857625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064896" cy="1595021"/>
          </a:xfrm>
          <a:prstGeom prst="horizontalScroll">
            <a:avLst/>
          </a:prstGeom>
          <a:solidFill>
            <a:srgbClr val="960000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Финалисты  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городского </a:t>
            </a: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 «Молодой учитель </a:t>
            </a: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года- 2020»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1043608" y="4293096"/>
            <a:ext cx="3097213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latin typeface="Calibri"/>
              </a:rPr>
              <a:t>Яковлева Татьяна Витальевна, учитель биологии МБОУ «СОШ №4»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5124608" y="4214897"/>
            <a:ext cx="3097213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Байкалов Виктор Геннадьевич, учитель физической культуры МБОУ СОШ №20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16766148"/>
              </p:ext>
            </p:extLst>
          </p:nvPr>
        </p:nvGraphicFramePr>
        <p:xfrm>
          <a:off x="755576" y="185442"/>
          <a:ext cx="165618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200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9390" r="66486" b="77196"/>
          <a:stretch/>
        </p:blipFill>
        <p:spPr>
          <a:xfrm>
            <a:off x="112594" y="4440116"/>
            <a:ext cx="1357543" cy="150838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513664" y="4606670"/>
            <a:ext cx="7477886" cy="1224136"/>
            <a:chOff x="1513664" y="4606670"/>
            <a:chExt cx="7477886" cy="122413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3E4B679-7869-48E3-A266-7FFAA4A8C58B}"/>
                </a:ext>
              </a:extLst>
            </p:cNvPr>
            <p:cNvSpPr txBox="1"/>
            <p:nvPr/>
          </p:nvSpPr>
          <p:spPr>
            <a:xfrm>
              <a:off x="2071381" y="4957128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800" b="1" dirty="0" smtClean="0">
                  <a:solidFill>
                    <a:prstClr val="white"/>
                  </a:solidFill>
                  <a:latin typeface="Calibri"/>
                </a:rPr>
                <a:t>7</a:t>
              </a:r>
              <a:endParaRPr lang="ru-RU" sz="2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Полилиния: фигура 5">
              <a:extLst>
                <a:ext uri="{FF2B5EF4-FFF2-40B4-BE49-F238E27FC236}">
                  <a16:creationId xmlns:a16="http://schemas.microsoft.com/office/drawing/2014/main" xmlns="" id="{E087E77E-E30D-497A-8018-69CA535321F8}"/>
                </a:ext>
              </a:extLst>
            </p:cNvPr>
            <p:cNvSpPr/>
            <p:nvPr/>
          </p:nvSpPr>
          <p:spPr>
            <a:xfrm>
              <a:off x="1513664" y="4606670"/>
              <a:ext cx="7477886" cy="1224136"/>
            </a:xfrm>
            <a:custGeom>
              <a:avLst/>
              <a:gdLst>
                <a:gd name="connsiteX0" fmla="*/ 0 w 6336703"/>
                <a:gd name="connsiteY0" fmla="*/ 59554 h 595542"/>
                <a:gd name="connsiteX1" fmla="*/ 59554 w 6336703"/>
                <a:gd name="connsiteY1" fmla="*/ 0 h 595542"/>
                <a:gd name="connsiteX2" fmla="*/ 6277149 w 6336703"/>
                <a:gd name="connsiteY2" fmla="*/ 0 h 595542"/>
                <a:gd name="connsiteX3" fmla="*/ 6336703 w 6336703"/>
                <a:gd name="connsiteY3" fmla="*/ 59554 h 595542"/>
                <a:gd name="connsiteX4" fmla="*/ 6336703 w 6336703"/>
                <a:gd name="connsiteY4" fmla="*/ 535988 h 595542"/>
                <a:gd name="connsiteX5" fmla="*/ 6277149 w 6336703"/>
                <a:gd name="connsiteY5" fmla="*/ 595542 h 595542"/>
                <a:gd name="connsiteX6" fmla="*/ 59554 w 6336703"/>
                <a:gd name="connsiteY6" fmla="*/ 595542 h 595542"/>
                <a:gd name="connsiteX7" fmla="*/ 0 w 6336703"/>
                <a:gd name="connsiteY7" fmla="*/ 535988 h 595542"/>
                <a:gd name="connsiteX8" fmla="*/ 0 w 6336703"/>
                <a:gd name="connsiteY8" fmla="*/ 59554 h 59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6703" h="595542">
                  <a:moveTo>
                    <a:pt x="0" y="59554"/>
                  </a:moveTo>
                  <a:cubicBezTo>
                    <a:pt x="0" y="26663"/>
                    <a:pt x="26663" y="0"/>
                    <a:pt x="59554" y="0"/>
                  </a:cubicBezTo>
                  <a:lnTo>
                    <a:pt x="6277149" y="0"/>
                  </a:lnTo>
                  <a:cubicBezTo>
                    <a:pt x="6310040" y="0"/>
                    <a:pt x="6336703" y="26663"/>
                    <a:pt x="6336703" y="59554"/>
                  </a:cubicBezTo>
                  <a:lnTo>
                    <a:pt x="6336703" y="535988"/>
                  </a:lnTo>
                  <a:cubicBezTo>
                    <a:pt x="6336703" y="568879"/>
                    <a:pt x="6310040" y="595542"/>
                    <a:pt x="6277149" y="595542"/>
                  </a:cubicBezTo>
                  <a:lnTo>
                    <a:pt x="59554" y="595542"/>
                  </a:lnTo>
                  <a:cubicBezTo>
                    <a:pt x="26663" y="595542"/>
                    <a:pt x="0" y="568879"/>
                    <a:pt x="0" y="535988"/>
                  </a:cubicBezTo>
                  <a:lnTo>
                    <a:pt x="0" y="595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18335" tIns="91440" rIns="91440" bIns="91440" numCol="1" spcCol="1270" anchor="ctr" anchorCtr="0">
              <a:noAutofit/>
            </a:bodyPr>
            <a:lstStyle/>
            <a:p>
              <a:pPr defTabSz="1066800" fontAlgn="auto">
                <a:lnSpc>
                  <a:spcPct val="90000"/>
                </a:lnSpc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ru-RU" sz="2400" b="1" dirty="0">
                  <a:solidFill>
                    <a:prstClr val="white"/>
                  </a:solidFill>
                </a:rPr>
                <a:t>«Обеспечение </a:t>
              </a:r>
              <a:r>
                <a:rPr lang="ru-RU" sz="2400" b="1" dirty="0" smtClean="0">
                  <a:solidFill>
                    <a:prstClr val="white"/>
                  </a:solidFill>
                </a:rPr>
                <a:t>медицинских                  организаций системы здравоохранения  квалифицированными </a:t>
              </a:r>
              <a:r>
                <a:rPr lang="ru-RU" sz="2400" b="1" dirty="0">
                  <a:solidFill>
                    <a:prstClr val="white"/>
                  </a:solidFill>
                </a:rPr>
                <a:t>кадрами»</a:t>
              </a:r>
            </a:p>
          </p:txBody>
        </p:sp>
      </p:grpSp>
      <p:sp>
        <p:nvSpPr>
          <p:cNvPr id="32" name="Полилиния: фигура 5">
            <a:extLst>
              <a:ext uri="{FF2B5EF4-FFF2-40B4-BE49-F238E27FC236}">
                <a16:creationId xmlns:a16="http://schemas.microsoft.com/office/drawing/2014/main" xmlns="" id="{E087E77E-E30D-497A-8018-69CA535321F8}"/>
              </a:ext>
            </a:extLst>
          </p:cNvPr>
          <p:cNvSpPr/>
          <p:nvPr/>
        </p:nvSpPr>
        <p:spPr>
          <a:xfrm>
            <a:off x="56591" y="5761219"/>
            <a:ext cx="7899512" cy="1081000"/>
          </a:xfrm>
          <a:custGeom>
            <a:avLst/>
            <a:gdLst>
              <a:gd name="connsiteX0" fmla="*/ 0 w 6336703"/>
              <a:gd name="connsiteY0" fmla="*/ 59554 h 595542"/>
              <a:gd name="connsiteX1" fmla="*/ 59554 w 6336703"/>
              <a:gd name="connsiteY1" fmla="*/ 0 h 595542"/>
              <a:gd name="connsiteX2" fmla="*/ 6277149 w 6336703"/>
              <a:gd name="connsiteY2" fmla="*/ 0 h 595542"/>
              <a:gd name="connsiteX3" fmla="*/ 6336703 w 6336703"/>
              <a:gd name="connsiteY3" fmla="*/ 59554 h 595542"/>
              <a:gd name="connsiteX4" fmla="*/ 6336703 w 6336703"/>
              <a:gd name="connsiteY4" fmla="*/ 535988 h 595542"/>
              <a:gd name="connsiteX5" fmla="*/ 6277149 w 6336703"/>
              <a:gd name="connsiteY5" fmla="*/ 595542 h 595542"/>
              <a:gd name="connsiteX6" fmla="*/ 59554 w 6336703"/>
              <a:gd name="connsiteY6" fmla="*/ 595542 h 595542"/>
              <a:gd name="connsiteX7" fmla="*/ 0 w 6336703"/>
              <a:gd name="connsiteY7" fmla="*/ 535988 h 595542"/>
              <a:gd name="connsiteX8" fmla="*/ 0 w 6336703"/>
              <a:gd name="connsiteY8" fmla="*/ 59554 h 59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6703" h="595542">
                <a:moveTo>
                  <a:pt x="0" y="59554"/>
                </a:moveTo>
                <a:cubicBezTo>
                  <a:pt x="0" y="26663"/>
                  <a:pt x="26663" y="0"/>
                  <a:pt x="59554" y="0"/>
                </a:cubicBezTo>
                <a:lnTo>
                  <a:pt x="6277149" y="0"/>
                </a:lnTo>
                <a:cubicBezTo>
                  <a:pt x="6310040" y="0"/>
                  <a:pt x="6336703" y="26663"/>
                  <a:pt x="6336703" y="59554"/>
                </a:cubicBezTo>
                <a:lnTo>
                  <a:pt x="6336703" y="535988"/>
                </a:lnTo>
                <a:cubicBezTo>
                  <a:pt x="6336703" y="568879"/>
                  <a:pt x="6310040" y="595542"/>
                  <a:pt x="6277149" y="595542"/>
                </a:cubicBezTo>
                <a:lnTo>
                  <a:pt x="59554" y="595542"/>
                </a:lnTo>
                <a:cubicBezTo>
                  <a:pt x="26663" y="595542"/>
                  <a:pt x="0" y="568879"/>
                  <a:pt x="0" y="535988"/>
                </a:cubicBezTo>
                <a:lnTo>
                  <a:pt x="0" y="595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8335" tIns="91440" rIns="91440" bIns="91440" numCol="1" spcCol="1270" anchor="ctr" anchorCtr="0">
            <a:noAutofit/>
          </a:bodyPr>
          <a:lstStyle/>
          <a:p>
            <a:pPr defTabSz="1066800" fontAlgn="auto">
              <a:lnSpc>
                <a:spcPct val="90000"/>
              </a:lnSpc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ru-RU" sz="2400" b="1" dirty="0" smtClean="0">
                <a:solidFill>
                  <a:prstClr val="white"/>
                </a:solidFill>
              </a:rPr>
              <a:t>«</a:t>
            </a:r>
            <a:r>
              <a:rPr lang="ru-RU" sz="2400" b="1" dirty="0"/>
              <a:t>Содействие занятости женщин - создание условий дошкольного образования для детей в возрасте до 3 лет</a:t>
            </a:r>
            <a:r>
              <a:rPr lang="ru-RU" sz="2400" b="1" dirty="0" smtClean="0">
                <a:solidFill>
                  <a:prstClr val="white"/>
                </a:solidFill>
              </a:rPr>
              <a:t>»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4413" r="67325" b="26620"/>
          <a:stretch/>
        </p:blipFill>
        <p:spPr>
          <a:xfrm>
            <a:off x="8044241" y="5841715"/>
            <a:ext cx="947309" cy="9799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2C83DCC-BEF3-41CF-874C-9508A5B07C03}"/>
              </a:ext>
            </a:extLst>
          </p:cNvPr>
          <p:cNvSpPr/>
          <p:nvPr/>
        </p:nvSpPr>
        <p:spPr>
          <a:xfrm>
            <a:off x="1362712" y="67496"/>
            <a:ext cx="664373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cap="all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УЧАСТИЕ  ОБРАЗОВАНИЯ г. Черногорка  в реализации  региональных Проектов РХ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5B85F06-D2FC-443C-83B8-02F3E9477D22}"/>
              </a:ext>
            </a:extLst>
          </p:cNvPr>
          <p:cNvSpPr txBox="1"/>
          <p:nvPr/>
        </p:nvSpPr>
        <p:spPr>
          <a:xfrm>
            <a:off x="1923884" y="4876632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</a:rPr>
              <a:t>7</a:t>
            </a:r>
            <a:endParaRPr lang="ru-RU" sz="2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724735"/>
            <a:ext cx="6624736" cy="3871026"/>
            <a:chOff x="1475656" y="1493117"/>
            <a:chExt cx="6624736" cy="387102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475656" y="1493117"/>
              <a:ext cx="6624736" cy="3871026"/>
              <a:chOff x="1475656" y="1509448"/>
              <a:chExt cx="6624736" cy="3871026"/>
            </a:xfrm>
          </p:grpSpPr>
          <p:grpSp>
            <p:nvGrpSpPr>
              <p:cNvPr id="2" name="Группа 4">
                <a:extLst>
                  <a:ext uri="{FF2B5EF4-FFF2-40B4-BE49-F238E27FC236}">
                    <a16:creationId xmlns:a16="http://schemas.microsoft.com/office/drawing/2014/main" xmlns="" id="{C97E7D44-1C52-4B30-87E8-E421FDE030EF}"/>
                  </a:ext>
                </a:extLst>
              </p:cNvPr>
              <p:cNvGrpSpPr/>
              <p:nvPr/>
            </p:nvGrpSpPr>
            <p:grpSpPr>
              <a:xfrm>
                <a:off x="1475656" y="1509448"/>
                <a:ext cx="6624736" cy="3871026"/>
                <a:chOff x="1403648" y="836712"/>
                <a:chExt cx="6336703" cy="3871026"/>
              </a:xfrm>
            </p:grpSpPr>
            <p:sp>
              <p:nvSpPr>
                <p:cNvPr id="6" name="Полилиния: фигура 5">
                  <a:extLst>
                    <a:ext uri="{FF2B5EF4-FFF2-40B4-BE49-F238E27FC236}">
                      <a16:creationId xmlns:a16="http://schemas.microsoft.com/office/drawing/2014/main" xmlns="" id="{E087E77E-E30D-497A-8018-69CA535321F8}"/>
                    </a:ext>
                  </a:extLst>
                </p:cNvPr>
                <p:cNvSpPr/>
                <p:nvPr/>
              </p:nvSpPr>
              <p:spPr>
                <a:xfrm>
                  <a:off x="1403648" y="836712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r>
                    <a:rPr lang="ru-RU" sz="2400" b="1" dirty="0">
                      <a:solidFill>
                        <a:prstClr val="white"/>
                      </a:solidFill>
                    </a:rPr>
                    <a:t>«Современная школа»</a:t>
                  </a:r>
                </a:p>
              </p:txBody>
            </p:sp>
            <p:sp>
              <p:nvSpPr>
                <p:cNvPr id="10" name="Полилиния: фигура 9">
                  <a:extLst>
                    <a:ext uri="{FF2B5EF4-FFF2-40B4-BE49-F238E27FC236}">
                      <a16:creationId xmlns:a16="http://schemas.microsoft.com/office/drawing/2014/main" xmlns="" id="{4BF7CA3E-1C9C-44B7-8D8E-692C09E6A853}"/>
                    </a:ext>
                  </a:extLst>
                </p:cNvPr>
                <p:cNvSpPr/>
                <p:nvPr/>
              </p:nvSpPr>
              <p:spPr>
                <a:xfrm>
                  <a:off x="1403648" y="1491808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r>
                    <a:rPr lang="ru-RU" sz="2400" b="1" dirty="0">
                      <a:solidFill>
                        <a:prstClr val="white"/>
                      </a:solidFill>
                    </a:rPr>
                    <a:t>«Успех каждого ребенка»</a:t>
                  </a:r>
                </a:p>
              </p:txBody>
            </p:sp>
            <p:sp>
              <p:nvSpPr>
                <p:cNvPr id="12" name="Полилиния: фигура 11">
                  <a:extLst>
                    <a:ext uri="{FF2B5EF4-FFF2-40B4-BE49-F238E27FC236}">
                      <a16:creationId xmlns:a16="http://schemas.microsoft.com/office/drawing/2014/main" xmlns="" id="{0141A1BA-3E5B-4804-9CA6-84AF14D6E69E}"/>
                    </a:ext>
                  </a:extLst>
                </p:cNvPr>
                <p:cNvSpPr/>
                <p:nvPr/>
              </p:nvSpPr>
              <p:spPr>
                <a:xfrm>
                  <a:off x="1403648" y="2146905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r>
                    <a:rPr lang="ru-RU" sz="2400" b="1">
                      <a:solidFill>
                        <a:prstClr val="white"/>
                      </a:solidFill>
                    </a:rPr>
                    <a:t>«Цифровая образовательная среда»</a:t>
                  </a:r>
                  <a:endParaRPr lang="ru-RU" sz="24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Полилиния: фигура 13">
                  <a:extLst>
                    <a:ext uri="{FF2B5EF4-FFF2-40B4-BE49-F238E27FC236}">
                      <a16:creationId xmlns:a16="http://schemas.microsoft.com/office/drawing/2014/main" xmlns="" id="{EA927C1B-4622-4B12-95FB-583E46B13F46}"/>
                    </a:ext>
                  </a:extLst>
                </p:cNvPr>
                <p:cNvSpPr/>
                <p:nvPr/>
              </p:nvSpPr>
              <p:spPr>
                <a:xfrm>
                  <a:off x="1403648" y="2802002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r>
                    <a:rPr lang="ru-RU" sz="2400" b="1" dirty="0" smtClean="0">
                      <a:solidFill>
                        <a:prstClr val="white"/>
                      </a:solidFill>
                    </a:rPr>
                    <a:t>«Поддержка семей, имеющих детей»</a:t>
                  </a:r>
                  <a:endParaRPr lang="ru-RU" sz="24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Прямоугольник: скругленные углы 14" descr="Мольберт">
                  <a:extLst>
                    <a:ext uri="{FF2B5EF4-FFF2-40B4-BE49-F238E27FC236}">
                      <a16:creationId xmlns:a16="http://schemas.microsoft.com/office/drawing/2014/main" xmlns="" id="{BA3DC022-9A54-49FD-9ED6-5A523B2ABBAF}"/>
                    </a:ext>
                  </a:extLst>
                </p:cNvPr>
                <p:cNvSpPr/>
                <p:nvPr/>
              </p:nvSpPr>
              <p:spPr>
                <a:xfrm>
                  <a:off x="1475660" y="3460844"/>
                  <a:ext cx="1267340" cy="476434"/>
                </a:xfrm>
                <a:prstGeom prst="roundRect">
                  <a:avLst>
                    <a:gd name="adj" fmla="val 10000"/>
                  </a:avLst>
                </a:prstGeom>
                <a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"/>
                      </a:ext>
                    </a:extLst>
                  </a:blip>
                  <a:srcRect/>
                  <a:stretch>
                    <a:fillRect t="-83000" b="-83000"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" name="Полилиния: фигура 15">
                  <a:extLst>
                    <a:ext uri="{FF2B5EF4-FFF2-40B4-BE49-F238E27FC236}">
                      <a16:creationId xmlns:a16="http://schemas.microsoft.com/office/drawing/2014/main" xmlns="" id="{A27B89C9-AFD0-4C5E-BB52-1C44ADF2DE04}"/>
                    </a:ext>
                  </a:extLst>
                </p:cNvPr>
                <p:cNvSpPr/>
                <p:nvPr/>
              </p:nvSpPr>
              <p:spPr>
                <a:xfrm>
                  <a:off x="1403648" y="3457099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r>
                    <a:rPr lang="ru-RU" sz="2400" b="1" dirty="0">
                      <a:solidFill>
                        <a:prstClr val="white"/>
                      </a:solidFill>
                    </a:rPr>
                    <a:t>«Учитель будущего»</a:t>
                  </a:r>
                </a:p>
              </p:txBody>
            </p:sp>
            <p:sp>
              <p:nvSpPr>
                <p:cNvPr id="17" name="Прямоугольник: скругленные углы 16">
                  <a:extLst>
                    <a:ext uri="{FF2B5EF4-FFF2-40B4-BE49-F238E27FC236}">
                      <a16:creationId xmlns:a16="http://schemas.microsoft.com/office/drawing/2014/main" xmlns="" id="{89D42C5A-E407-4E68-90F8-083D6510ED07}"/>
                    </a:ext>
                  </a:extLst>
                </p:cNvPr>
                <p:cNvSpPr/>
                <p:nvPr/>
              </p:nvSpPr>
              <p:spPr>
                <a:xfrm>
                  <a:off x="1763688" y="4125290"/>
                  <a:ext cx="1267340" cy="4764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8" name="Полилиния: фигура 17">
                  <a:extLst>
                    <a:ext uri="{FF2B5EF4-FFF2-40B4-BE49-F238E27FC236}">
                      <a16:creationId xmlns:a16="http://schemas.microsoft.com/office/drawing/2014/main" xmlns="" id="{6B5404B3-70A9-40C5-910E-0CB42B6609B1}"/>
                    </a:ext>
                  </a:extLst>
                </p:cNvPr>
                <p:cNvSpPr/>
                <p:nvPr/>
              </p:nvSpPr>
              <p:spPr>
                <a:xfrm>
                  <a:off x="1403648" y="4112196"/>
                  <a:ext cx="6336703" cy="595542"/>
                </a:xfrm>
                <a:custGeom>
                  <a:avLst/>
                  <a:gdLst>
                    <a:gd name="connsiteX0" fmla="*/ 0 w 6336703"/>
                    <a:gd name="connsiteY0" fmla="*/ 59554 h 595542"/>
                    <a:gd name="connsiteX1" fmla="*/ 59554 w 6336703"/>
                    <a:gd name="connsiteY1" fmla="*/ 0 h 595542"/>
                    <a:gd name="connsiteX2" fmla="*/ 6277149 w 6336703"/>
                    <a:gd name="connsiteY2" fmla="*/ 0 h 595542"/>
                    <a:gd name="connsiteX3" fmla="*/ 6336703 w 6336703"/>
                    <a:gd name="connsiteY3" fmla="*/ 59554 h 595542"/>
                    <a:gd name="connsiteX4" fmla="*/ 6336703 w 6336703"/>
                    <a:gd name="connsiteY4" fmla="*/ 535988 h 595542"/>
                    <a:gd name="connsiteX5" fmla="*/ 6277149 w 6336703"/>
                    <a:gd name="connsiteY5" fmla="*/ 595542 h 595542"/>
                    <a:gd name="connsiteX6" fmla="*/ 59554 w 6336703"/>
                    <a:gd name="connsiteY6" fmla="*/ 595542 h 595542"/>
                    <a:gd name="connsiteX7" fmla="*/ 0 w 6336703"/>
                    <a:gd name="connsiteY7" fmla="*/ 535988 h 595542"/>
                    <a:gd name="connsiteX8" fmla="*/ 0 w 6336703"/>
                    <a:gd name="connsiteY8" fmla="*/ 59554 h 595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36703" h="595542">
                      <a:moveTo>
                        <a:pt x="0" y="59554"/>
                      </a:moveTo>
                      <a:cubicBezTo>
                        <a:pt x="0" y="26663"/>
                        <a:pt x="26663" y="0"/>
                        <a:pt x="59554" y="0"/>
                      </a:cubicBezTo>
                      <a:lnTo>
                        <a:pt x="6277149" y="0"/>
                      </a:lnTo>
                      <a:cubicBezTo>
                        <a:pt x="6310040" y="0"/>
                        <a:pt x="6336703" y="26663"/>
                        <a:pt x="6336703" y="59554"/>
                      </a:cubicBezTo>
                      <a:lnTo>
                        <a:pt x="6336703" y="535988"/>
                      </a:lnTo>
                      <a:cubicBezTo>
                        <a:pt x="6336703" y="568879"/>
                        <a:pt x="6310040" y="595542"/>
                        <a:pt x="6277149" y="595542"/>
                      </a:cubicBezTo>
                      <a:lnTo>
                        <a:pt x="59554" y="595542"/>
                      </a:lnTo>
                      <a:cubicBezTo>
                        <a:pt x="26663" y="595542"/>
                        <a:pt x="0" y="568879"/>
                        <a:pt x="0" y="535988"/>
                      </a:cubicBezTo>
                      <a:lnTo>
                        <a:pt x="0" y="595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18335" tIns="91440" rIns="91440" bIns="91440" numCol="1" spcCol="1270" anchor="ctr" anchorCtr="0">
                  <a:noAutofit/>
                </a:bodyPr>
                <a:lstStyle/>
                <a:p>
                  <a:pPr defTabSz="1066800" fontAlgn="auto">
                    <a:lnSpc>
                      <a:spcPct val="90000"/>
                    </a:lnSpc>
                    <a:spcAft>
                      <a:spcPct val="35000"/>
                    </a:spcAft>
                    <a:buFont typeface="Symbol" panose="05050102010706020507" pitchFamily="18" charset="2"/>
                    <a:buNone/>
                  </a:pPr>
                  <a:endParaRPr lang="ru-RU" sz="2400" b="1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B7E092F4-DF9C-4673-9927-E83D2265B57A}"/>
                  </a:ext>
                </a:extLst>
              </p:cNvPr>
              <p:cNvSpPr txBox="1"/>
              <p:nvPr/>
            </p:nvSpPr>
            <p:spPr>
              <a:xfrm>
                <a:off x="1714480" y="1571612"/>
                <a:ext cx="36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800" b="1" dirty="0">
                    <a:solidFill>
                      <a:prstClr val="white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9F02F6C-4EE5-4C62-A565-5189D3A05205}"/>
                  </a:ext>
                </a:extLst>
              </p:cNvPr>
              <p:cNvSpPr txBox="1"/>
              <p:nvPr/>
            </p:nvSpPr>
            <p:spPr>
              <a:xfrm>
                <a:off x="1714480" y="2143116"/>
                <a:ext cx="36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800" b="1" dirty="0">
                    <a:solidFill>
                      <a:prstClr val="white"/>
                    </a:solidFill>
                    <a:latin typeface="Calibri"/>
                  </a:rPr>
                  <a:t>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BFEC1F08-C82B-4845-A5D9-62C269768E20}"/>
                  </a:ext>
                </a:extLst>
              </p:cNvPr>
              <p:cNvSpPr txBox="1"/>
              <p:nvPr/>
            </p:nvSpPr>
            <p:spPr>
              <a:xfrm>
                <a:off x="1714480" y="2857496"/>
                <a:ext cx="36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800" b="1" dirty="0">
                    <a:solidFill>
                      <a:prstClr val="white"/>
                    </a:solidFill>
                    <a:latin typeface="Calibri"/>
                  </a:rPr>
                  <a:t>3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A51A3EF-6720-4007-BFCA-F93F70258D50}"/>
                  </a:ext>
                </a:extLst>
              </p:cNvPr>
              <p:cNvSpPr txBox="1"/>
              <p:nvPr/>
            </p:nvSpPr>
            <p:spPr>
              <a:xfrm>
                <a:off x="1714480" y="3429000"/>
                <a:ext cx="36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800" b="1" dirty="0">
                    <a:solidFill>
                      <a:prstClr val="white"/>
                    </a:solidFill>
                    <a:latin typeface="Calibri"/>
                  </a:rPr>
                  <a:t>4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C3EBD57A-5361-4A40-A4F8-DA08C895660B}"/>
                  </a:ext>
                </a:extLst>
              </p:cNvPr>
              <p:cNvSpPr txBox="1"/>
              <p:nvPr/>
            </p:nvSpPr>
            <p:spPr>
              <a:xfrm>
                <a:off x="1714480" y="4143380"/>
                <a:ext cx="36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800" b="1" dirty="0">
                    <a:solidFill>
                      <a:prstClr val="white"/>
                    </a:solidFill>
                    <a:latin typeface="Calibri"/>
                  </a:rPr>
                  <a:t>5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3E4B679-7869-48E3-A266-7FFAA4A8C58B}"/>
                </a:ext>
              </a:extLst>
            </p:cNvPr>
            <p:cNvSpPr txBox="1"/>
            <p:nvPr/>
          </p:nvSpPr>
          <p:spPr>
            <a:xfrm>
              <a:off x="1714480" y="478632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800" b="1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714612" y="4786322"/>
              <a:ext cx="3892620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668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ru-RU" sz="2400" b="1" dirty="0" smtClean="0">
                  <a:solidFill>
                    <a:prstClr val="white"/>
                  </a:solidFill>
                  <a:latin typeface="Calibri"/>
                </a:rPr>
                <a:t>«Социальная активность» </a:t>
              </a:r>
              <a:endParaRPr lang="ru-RU" sz="24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3E4B679-7869-48E3-A266-7FFAA4A8C58B}"/>
              </a:ext>
            </a:extLst>
          </p:cNvPr>
          <p:cNvSpPr txBox="1"/>
          <p:nvPr/>
        </p:nvSpPr>
        <p:spPr>
          <a:xfrm>
            <a:off x="524651" y="606095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</a:rPr>
              <a:t>8</a:t>
            </a:r>
            <a:endParaRPr lang="ru-RU" sz="2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17155" r="83497" b="72959"/>
          <a:stretch/>
        </p:blipFill>
        <p:spPr>
          <a:xfrm>
            <a:off x="7200018" y="1254578"/>
            <a:ext cx="151216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08" y="1328194"/>
            <a:ext cx="3206834" cy="5391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0" y="980728"/>
            <a:ext cx="3889622" cy="583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064896" cy="1595021"/>
          </a:xfrm>
          <a:prstGeom prst="horizontalScroll">
            <a:avLst/>
          </a:prstGeom>
          <a:solidFill>
            <a:srgbClr val="960000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Финалисты  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городского </a:t>
            </a: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 «Молодой учитель </a:t>
            </a: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года- 2020»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1043608" y="4293096"/>
            <a:ext cx="3097213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1" i="1" kern="0" dirty="0" err="1" smtClean="0">
                <a:solidFill>
                  <a:schemeClr val="bg1"/>
                </a:solidFill>
                <a:latin typeface="Calibri"/>
              </a:rPr>
              <a:t>Брыкалина</a:t>
            </a:r>
            <a:r>
              <a:rPr lang="ru-RU" sz="2400" b="1" i="1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Екатерина Дмитриевна, учитель начальных классов </a:t>
            </a:r>
            <a:endParaRPr lang="ru-RU" sz="2400" b="1" i="1" kern="0" dirty="0" smtClean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smtClean="0">
                <a:solidFill>
                  <a:schemeClr val="bg1"/>
                </a:solidFill>
                <a:latin typeface="Calibri"/>
              </a:rPr>
              <a:t>МБОУ </a:t>
            </a: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«</a:t>
            </a:r>
            <a:r>
              <a:rPr lang="ru-RU" sz="2400" b="1" i="1" kern="0" dirty="0" smtClean="0">
                <a:solidFill>
                  <a:schemeClr val="bg1"/>
                </a:solidFill>
                <a:latin typeface="Calibri"/>
              </a:rPr>
              <a:t>Лицей»</a:t>
            </a:r>
            <a:endParaRPr lang="ru-RU" sz="2400" b="1" i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5124608" y="4214897"/>
            <a:ext cx="3097213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err="1">
                <a:solidFill>
                  <a:prstClr val="white"/>
                </a:solidFill>
                <a:latin typeface="Calibri"/>
              </a:rPr>
              <a:t>Ясенкова</a:t>
            </a:r>
            <a:r>
              <a:rPr lang="ru-RU" sz="2400" b="1" i="1" kern="0" dirty="0">
                <a:solidFill>
                  <a:prstClr val="white"/>
                </a:solidFill>
                <a:latin typeface="Calibri"/>
              </a:rPr>
              <a:t> Арина Александровна, учитель начальных классов </a:t>
            </a:r>
            <a:endParaRPr lang="ru-RU" sz="2400" b="1" i="1" kern="0" dirty="0" smtClean="0">
              <a:solidFill>
                <a:prstClr val="white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smtClean="0">
                <a:solidFill>
                  <a:prstClr val="white"/>
                </a:solidFill>
                <a:latin typeface="Calibri"/>
              </a:rPr>
              <a:t>МБОУ </a:t>
            </a:r>
            <a:r>
              <a:rPr lang="ru-RU" sz="2400" b="1" i="1" kern="0" dirty="0">
                <a:solidFill>
                  <a:prstClr val="white"/>
                </a:solidFill>
                <a:latin typeface="Calibri"/>
              </a:rPr>
              <a:t>«</a:t>
            </a:r>
            <a:r>
              <a:rPr lang="ru-RU" sz="2400" b="1" i="1" kern="0" dirty="0" smtClean="0">
                <a:solidFill>
                  <a:prstClr val="white"/>
                </a:solidFill>
                <a:latin typeface="Calibri"/>
              </a:rPr>
              <a:t>НОШ №3»</a:t>
            </a:r>
            <a:endParaRPr lang="ru-RU" sz="2400" b="1" i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Овал 8" descr="http://razvitie-centr.ucoz.ru/2019/2020/1454490245_1.jpg"/>
          <p:cNvSpPr/>
          <p:nvPr/>
        </p:nvSpPr>
        <p:spPr>
          <a:xfrm>
            <a:off x="971600" y="266829"/>
            <a:ext cx="1224135" cy="106136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763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0"/>
            <a:ext cx="8064896" cy="1595021"/>
          </a:xfrm>
          <a:prstGeom prst="horizontalScroll">
            <a:avLst/>
          </a:prstGeom>
          <a:solidFill>
            <a:srgbClr val="960000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Финалист  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городского </a:t>
            </a: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 «Молодой учитель </a:t>
            </a: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года- 2020»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5350" r="25465" b="35542"/>
          <a:stretch/>
        </p:blipFill>
        <p:spPr>
          <a:xfrm>
            <a:off x="899592" y="1484784"/>
            <a:ext cx="4252972" cy="523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5529570" y="4005064"/>
            <a:ext cx="3097213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1" i="1" kern="0" dirty="0" err="1">
                <a:latin typeface="Calibri"/>
              </a:rPr>
              <a:t>Тиморгалеева</a:t>
            </a:r>
            <a:r>
              <a:rPr lang="ru-RU" sz="2400" b="1" i="1" kern="0" dirty="0">
                <a:latin typeface="Calibri"/>
              </a:rPr>
              <a:t> </a:t>
            </a:r>
            <a:r>
              <a:rPr lang="ru-RU" sz="2400" b="1" i="1" kern="0" dirty="0" err="1">
                <a:latin typeface="Calibri"/>
              </a:rPr>
              <a:t>Ленара</a:t>
            </a:r>
            <a:r>
              <a:rPr lang="ru-RU" sz="2400" b="1" i="1" kern="0" dirty="0">
                <a:latin typeface="Calibri"/>
              </a:rPr>
              <a:t> </a:t>
            </a:r>
            <a:r>
              <a:rPr lang="ru-RU" sz="2400" b="1" i="1" kern="0" dirty="0" err="1">
                <a:latin typeface="Calibri"/>
              </a:rPr>
              <a:t>Рафиковна</a:t>
            </a:r>
            <a:r>
              <a:rPr lang="ru-RU" sz="2400" b="1" i="1" kern="0" dirty="0">
                <a:latin typeface="Calibri"/>
              </a:rPr>
              <a:t>, учитель начальных </a:t>
            </a:r>
            <a:r>
              <a:rPr lang="ru-RU" sz="2400" b="1" i="1" kern="0" dirty="0" smtClean="0">
                <a:latin typeface="Calibri"/>
              </a:rPr>
              <a:t>классов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smtClean="0">
                <a:latin typeface="Calibri"/>
              </a:rPr>
              <a:t> </a:t>
            </a:r>
            <a:r>
              <a:rPr lang="ru-RU" sz="2400" b="1" i="1" kern="0" dirty="0">
                <a:latin typeface="Calibri"/>
              </a:rPr>
              <a:t>МБОУ «Гимназия»</a:t>
            </a:r>
          </a:p>
        </p:txBody>
      </p:sp>
      <p:pic>
        <p:nvPicPr>
          <p:cNvPr id="1026" name="Picture 2" descr="http://razvitie-centr.ucoz.ru/2019/2020/145449024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59" y="1542920"/>
            <a:ext cx="3840361" cy="25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451" r="10625"/>
          <a:stretch/>
        </p:blipFill>
        <p:spPr>
          <a:xfrm>
            <a:off x="433686" y="841039"/>
            <a:ext cx="3888432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1115616" y="4221088"/>
            <a:ext cx="273630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err="1">
                <a:solidFill>
                  <a:schemeClr val="bg1"/>
                </a:solidFill>
                <a:latin typeface="Calibri"/>
              </a:rPr>
              <a:t>Влавадская</a:t>
            </a: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 Екатерина Васильевна</a:t>
            </a:r>
            <a:r>
              <a:rPr lang="ru-RU" sz="2000" b="1" i="1" kern="0" dirty="0">
                <a:solidFill>
                  <a:schemeClr val="bg1"/>
                </a:solidFill>
                <a:latin typeface="Calibri"/>
              </a:rPr>
              <a:t>, учитель ИЗО </a:t>
            </a:r>
            <a:endParaRPr lang="ru-RU" sz="2000" b="1" i="1" kern="0" dirty="0" smtClean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smtClean="0">
                <a:solidFill>
                  <a:schemeClr val="bg1"/>
                </a:solidFill>
                <a:latin typeface="Calibri"/>
              </a:rPr>
              <a:t>МБОУ </a:t>
            </a: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СОШ № 20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/>
          <a:stretch/>
        </p:blipFill>
        <p:spPr>
          <a:xfrm>
            <a:off x="4788024" y="755528"/>
            <a:ext cx="3723878" cy="574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30743"/>
            <a:ext cx="8136904" cy="1104245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Финалисты Республиканского </a:t>
            </a: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конкурса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 «Молодой </a:t>
            </a: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учитель РХ </a:t>
            </a:r>
            <a:r>
              <a:rPr lang="ru-RU" sz="2400" b="1" dirty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- </a:t>
            </a:r>
            <a:r>
              <a:rPr lang="ru-RU" sz="2400" b="1" dirty="0" smtClean="0">
                <a:solidFill>
                  <a:prstClr val="white"/>
                </a:solidFill>
                <a:latin typeface="Isadora Cyr " pitchFamily="2" charset="0"/>
                <a:ea typeface="Adobe Fangsong Std R" pitchFamily="18" charset="-128"/>
              </a:rPr>
              <a:t>2020»</a:t>
            </a:r>
            <a:endParaRPr lang="ru-RU" sz="2400" b="1" dirty="0">
              <a:solidFill>
                <a:prstClr val="white"/>
              </a:solidFill>
              <a:latin typeface="Isadora Cyr " pitchFamily="2" charset="0"/>
              <a:ea typeface="Adobe Fangsong Std R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506E6-125B-4C6B-9ED5-770E151C2174}"/>
              </a:ext>
            </a:extLst>
          </p:cNvPr>
          <p:cNvSpPr txBox="1"/>
          <p:nvPr/>
        </p:nvSpPr>
        <p:spPr>
          <a:xfrm>
            <a:off x="5745300" y="4221088"/>
            <a:ext cx="27363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kern="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chemeClr val="bg1"/>
                </a:solidFill>
                <a:latin typeface="Calibri"/>
              </a:rPr>
              <a:t>Митрофанова Мария Александровна, учитель истории МБОУ СОШ № 5 </a:t>
            </a:r>
            <a:endParaRPr lang="ru-RU" sz="2000" b="1" i="1" kern="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0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7158" y="2204864"/>
            <a:ext cx="37013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</a:rPr>
              <a:t>Педагогический коллектив 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</a:rPr>
              <a:t>МБОУ«ГИМАЗИЯ</a:t>
            </a: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ЛАУРЕАТ-ПОБЕДИТЕЛЬ  </a:t>
            </a:r>
            <a:endParaRPr lang="ru-RU" sz="2000" b="1" dirty="0">
              <a:solidFill>
                <a:prstClr val="black"/>
              </a:solidFill>
              <a:latin typeface="Isadora Cyr " pitchFamily="2" charset="0"/>
              <a:ea typeface="Adobe Fangsong Std R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II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Всероссийского  смотра - конкурса образовательных </a:t>
            </a:r>
            <a:r>
              <a:rPr lang="ru-RU" sz="20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организаций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«</a:t>
            </a:r>
            <a:r>
              <a:rPr lang="ru-RU" sz="3200" b="1" dirty="0">
                <a:solidFill>
                  <a:srgbClr val="004C3A"/>
                </a:solidFill>
                <a:latin typeface="Calibri"/>
              </a:rPr>
              <a:t>Лучшие 1000 школ -2020»</a:t>
            </a:r>
            <a:endParaRPr lang="ru-RU" sz="3200" b="1" dirty="0" smtClean="0">
              <a:solidFill>
                <a:srgbClr val="004C3A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rgbClr val="004C3A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004C3A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2" descr="C:\Documents and Settings\User\Рабочий стол\Шевченко С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024336" cy="436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99782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ndara" panose="020E0502030303020204" pitchFamily="34" charset="0"/>
              </a:rPr>
              <a:t>СВЕТЛАНА НИКОЛАЕВНА ШЕВЧЕНКО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Comic Sans MS" pitchFamily="66" charset="0"/>
              </a:rPr>
              <a:t> директор МБОУ«ГИМАЗИЯ»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97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7158" y="2204864"/>
            <a:ext cx="37013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</a:rPr>
              <a:t>Педагогический коллектив МБОУ «</a:t>
            </a:r>
            <a:r>
              <a:rPr lang="ru-RU" sz="2000" b="1" dirty="0">
                <a:solidFill>
                  <a:prstClr val="black"/>
                </a:solidFill>
                <a:latin typeface="Comic Sans MS" pitchFamily="66" charset="0"/>
              </a:rPr>
              <a:t>Лицей имени А.Г. Баженова</a:t>
            </a:r>
            <a:r>
              <a:rPr lang="ru-RU" sz="2000" b="1" dirty="0" smtClean="0">
                <a:solidFill>
                  <a:prstClr val="black"/>
                </a:solidFill>
                <a:latin typeface="Comic Sans MS" pitchFamily="66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Isadora Cyr " pitchFamily="2" charset="0"/>
                <a:ea typeface="Adobe Fangsong Std R" pitchFamily="18" charset="-128"/>
              </a:rPr>
              <a:t>Участник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Национального Реестра «Ведущие образовательные учреждения России»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4C3A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4C3A"/>
                </a:solidFill>
                <a:latin typeface="Calibri"/>
              </a:rPr>
              <a:t>2019 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rgbClr val="004C3A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004C3A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744" y="6052071"/>
            <a:ext cx="52103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ndara" panose="020E0502030303020204" pitchFamily="34" charset="0"/>
              </a:rPr>
              <a:t>СВЕТЛАНА </a:t>
            </a:r>
            <a:r>
              <a:rPr lang="ru-RU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МИХАЙЛОВНА МАЛЮЧЕНКО</a:t>
            </a:r>
            <a:endParaRPr lang="ru-RU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Comic Sans MS" pitchFamily="66" charset="0"/>
              </a:rPr>
              <a:t> директор </a:t>
            </a:r>
            <a:r>
              <a:rPr lang="ru-RU" sz="1600" b="1" dirty="0" smtClean="0">
                <a:solidFill>
                  <a:prstClr val="black"/>
                </a:solidFill>
                <a:latin typeface="Comic Sans MS" pitchFamily="66" charset="0"/>
              </a:rPr>
              <a:t>МБОУ «Лицей </a:t>
            </a:r>
            <a:r>
              <a:rPr lang="ru-RU" sz="1600" b="1" dirty="0">
                <a:solidFill>
                  <a:prstClr val="black"/>
                </a:solidFill>
                <a:latin typeface="Comic Sans MS" pitchFamily="66" charset="0"/>
              </a:rPr>
              <a:t>имени А.Г. Баженова»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78B017-0CB7-40C9-8F4A-1C26E1F94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2808312" cy="421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430486"/>
              </p:ext>
            </p:extLst>
          </p:nvPr>
        </p:nvGraphicFramePr>
        <p:xfrm>
          <a:off x="4139952" y="2204864"/>
          <a:ext cx="4824536" cy="459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0DBCA"/>
              </a:clrFrom>
              <a:clrTo>
                <a:srgbClr val="F0DB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" b="98531" l="13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4544" y="2204864"/>
            <a:ext cx="4589702" cy="439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5900" b="37400"/>
          <a:stretch/>
        </p:blipFill>
        <p:spPr>
          <a:xfrm>
            <a:off x="321" y="188640"/>
            <a:ext cx="9185616" cy="9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3" y="769928"/>
            <a:ext cx="8921850" cy="6044553"/>
          </a:xfrm>
          <a:prstGeom prst="rect">
            <a:avLst/>
          </a:prstGeom>
        </p:spPr>
      </p:pic>
      <p:pic>
        <p:nvPicPr>
          <p:cNvPr id="5128" name="Picture 8" descr="http://obr.vyazma.ru/images/2020/ege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5" y="14920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r-19.ru/upload/iblock/c65/IMG_9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3" y="404664"/>
            <a:ext cx="9323867" cy="620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obr.vyazma.ru/images/2020/ege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5" y="14920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0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-19.ru/upload/iblock/da9/IMG_9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9" y="404664"/>
            <a:ext cx="9267262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obr.vyazma.ru/images/2020/ege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5" y="14920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r-19.ru/upload/iblock/4a9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obr.vyazma.ru/images/2020/ege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5" y="14920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лето\DSCN4854.JPG">
            <a:extLst>
              <a:ext uri="{FF2B5EF4-FFF2-40B4-BE49-F238E27FC236}">
                <a16:creationId xmlns:a16="http://schemas.microsoft.com/office/drawing/2014/main" xmlns="" id="{A89AD930-23E1-4D03-B037-31AE4A8A5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r="6205" b="-1"/>
          <a:stretch/>
        </p:blipFill>
        <p:spPr bwMode="auto">
          <a:xfrm>
            <a:off x="107504" y="-5475"/>
            <a:ext cx="6865999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1\Desktop\Развивающая среда\DSCN5079.JPG">
            <a:extLst>
              <a:ext uri="{FF2B5EF4-FFF2-40B4-BE49-F238E27FC236}">
                <a16:creationId xmlns:a16="http://schemas.microsoft.com/office/drawing/2014/main" xmlns="" id="{8AC93ED6-84B7-4046-B1A5-750F2AF4F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r="3" b="3"/>
          <a:stretch/>
        </p:blipFill>
        <p:spPr bwMode="auto">
          <a:xfrm>
            <a:off x="4626141" y="10"/>
            <a:ext cx="4517859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ÐÐ°ÑÑÐ¸Ð½ÐºÐ¸ Ð¿Ð¾ Ð·Ð°Ð¿ÑÐ¾ÑÑ Ð´Ð¾ÑÐºÐ¾Ð»ÑÐ½Ð¾Ðµ Ð¾Ð±ÑÐ°Ð·Ð¾Ð²Ð°Ð½Ð¸Ðµ Ð»Ð¾Ð³Ð¾ÑÐ¸Ð¿, ÑÐ¼Ð±Ð»ÐµÐ¼Ð°">
            <a:extLst>
              <a:ext uri="{FF2B5EF4-FFF2-40B4-BE49-F238E27FC236}">
                <a16:creationId xmlns:a16="http://schemas.microsoft.com/office/drawing/2014/main" xmlns="" id="{ADA12CAE-B002-4CA9-98BC-7E6D80217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4108" b="-3"/>
          <a:stretch/>
        </p:blipFill>
        <p:spPr bwMode="auto">
          <a:xfrm>
            <a:off x="6428406" y="3511597"/>
            <a:ext cx="2715574" cy="306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апля 1"/>
          <p:cNvSpPr/>
          <p:nvPr/>
        </p:nvSpPr>
        <p:spPr>
          <a:xfrm>
            <a:off x="2339752" y="4797152"/>
            <a:ext cx="3384376" cy="206084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/>
              <a:t>Д</a:t>
            </a:r>
            <a:r>
              <a:rPr lang="ru-RU" sz="2100" b="1" dirty="0" smtClean="0"/>
              <a:t>оступность </a:t>
            </a:r>
            <a:r>
              <a:rPr lang="ru-RU" sz="2100" b="1" dirty="0"/>
              <a:t>дошкольного образования для детей от 3 до 7 </a:t>
            </a:r>
            <a:r>
              <a:rPr lang="ru-RU" sz="2100" b="1" dirty="0" smtClean="0"/>
              <a:t>лет -  100 %</a:t>
            </a:r>
            <a:endParaRPr lang="ru-RU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r-19.ru/upload/iblock/696/IMG_9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11" y="260648"/>
            <a:ext cx="9411392" cy="626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obr.vyazma.ru/images/2020/ege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5" y="14920"/>
            <a:ext cx="187220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6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36512" y="-15830"/>
            <a:ext cx="4819628" cy="6954333"/>
            <a:chOff x="-36512" y="-15830"/>
            <a:chExt cx="4819628" cy="6954333"/>
          </a:xfrm>
        </p:grpSpPr>
        <p:pic>
          <p:nvPicPr>
            <p:cNvPr id="3074" name="Picture 2" descr="Картинки по запросу Лучшие результаты по ГИА9">
              <a:extLst>
                <a:ext uri="{FF2B5EF4-FFF2-40B4-BE49-F238E27FC236}">
                  <a16:creationId xmlns:a16="http://schemas.microsoft.com/office/drawing/2014/main" xmlns="" id="{33B09285-C51E-422B-97EC-67F1E6EA8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00802"/>
              <a:ext cx="4819628" cy="6837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7ACA986B-8D5E-4720-BE2E-197DF37B7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b="5501"/>
            <a:stretch>
              <a:fillRect/>
            </a:stretch>
          </p:blipFill>
          <p:spPr bwMode="auto">
            <a:xfrm>
              <a:off x="791072" y="-15830"/>
              <a:ext cx="1224136" cy="1241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42" name="Picture 2" descr="https://147school.ru/wp-content/uploads/2019/10/%D0%BB%D0%BE%D0%B3%D0%BE2-%D0%95%D0%93%D0%AD-2020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23" b="21704"/>
            <a:stretch/>
          </p:blipFill>
          <p:spPr bwMode="auto">
            <a:xfrm>
              <a:off x="2411760" y="100802"/>
              <a:ext cx="212577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B0F6AF1A-8150-4DA2-84AE-045E42637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788251"/>
              </p:ext>
            </p:extLst>
          </p:nvPr>
        </p:nvGraphicFramePr>
        <p:xfrm>
          <a:off x="5724128" y="-25678"/>
          <a:ext cx="3132348" cy="201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B0F6AF1A-8150-4DA2-84AE-045E42637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960221"/>
              </p:ext>
            </p:extLst>
          </p:nvPr>
        </p:nvGraphicFramePr>
        <p:xfrm>
          <a:off x="6012160" y="2204864"/>
          <a:ext cx="2628292" cy="276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04031"/>
              </p:ext>
            </p:extLst>
          </p:nvPr>
        </p:nvGraphicFramePr>
        <p:xfrm>
          <a:off x="5652120" y="5013176"/>
          <a:ext cx="2736304" cy="17030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42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ПРЕДМЕТЫ по выбору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обществознание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effectLst/>
                        </a:rPr>
                        <a:t>39%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физика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effectLst/>
                        </a:rPr>
                        <a:t>25%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история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effectLst/>
                        </a:rPr>
                        <a:t>19%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биология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>
                          <a:effectLst/>
                        </a:rPr>
                        <a:t>16%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химия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effectLst/>
                        </a:rPr>
                        <a:t>14%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68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08011" y="72008"/>
            <a:ext cx="8640960" cy="4149080"/>
            <a:chOff x="-180528" y="1772816"/>
            <a:chExt cx="8640960" cy="414908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A0BAD58-BF25-4348-BB12-6236FE6883D2}"/>
                </a:ext>
              </a:extLst>
            </p:cNvPr>
            <p:cNvSpPr txBox="1"/>
            <p:nvPr/>
          </p:nvSpPr>
          <p:spPr>
            <a:xfrm>
              <a:off x="755576" y="1772816"/>
              <a:ext cx="4139952" cy="777061"/>
            </a:xfrm>
            <a:prstGeom prst="upArrow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РОСТ СРЕДНЕГО БАЛЛА ПО ЕГЭ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2985298345"/>
                </p:ext>
              </p:extLst>
            </p:nvPr>
          </p:nvGraphicFramePr>
          <p:xfrm>
            <a:off x="-180528" y="2564904"/>
            <a:ext cx="8640960" cy="33569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ACA986B-8D5E-4720-BE2E-197DF37B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5501"/>
          <a:stretch>
            <a:fillRect/>
          </a:stretch>
        </p:blipFill>
        <p:spPr bwMode="auto">
          <a:xfrm>
            <a:off x="7575198" y="5445224"/>
            <a:ext cx="1224136" cy="124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107504" y="39775"/>
            <a:ext cx="2080859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ÐÐ°ÑÑÐ¸Ð½ÐºÐ¸ Ð¿Ð¾ Ð·Ð°Ð¿ÑÐ¾ÑÑ 100 Ð±Ð°Ð»Ð»Ð¾Ð² Ð¿Ð¾ ÐµÐ³Ñ">
            <a:extLst>
              <a:ext uri="{FF2B5EF4-FFF2-40B4-BE49-F238E27FC236}">
                <a16:creationId xmlns:a16="http://schemas.microsoft.com/office/drawing/2014/main" xmlns="" id="{46C4B4E7-A21D-43D1-A54B-09F213A3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83" y="4293096"/>
            <a:ext cx="1925129" cy="12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1CA793-AA1E-4552-845D-5922D4489760}"/>
              </a:ext>
            </a:extLst>
          </p:cNvPr>
          <p:cNvSpPr txBox="1"/>
          <p:nvPr/>
        </p:nvSpPr>
        <p:spPr>
          <a:xfrm>
            <a:off x="251520" y="4149080"/>
            <a:ext cx="64807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latin typeface="Alexandra Zeferino Three" panose="03030402040707070C03" pitchFamily="66" charset="0"/>
              </a:rPr>
              <a:t>5</a:t>
            </a:r>
            <a:r>
              <a:rPr lang="ru-RU" sz="7200" b="1" dirty="0" smtClean="0">
                <a:latin typeface="Alexandra Zeferino Three" panose="03030402040707070C03" pitchFamily="66" charset="0"/>
              </a:rPr>
              <a:t> выпускников: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Adventure" pitchFamily="2" charset="0"/>
              </a:rPr>
              <a:t>МБОУ «Лицей имени А.Г. </a:t>
            </a:r>
            <a:r>
              <a:rPr lang="ru-RU" sz="2800" b="1" dirty="0" smtClean="0">
                <a:solidFill>
                  <a:srgbClr val="000000"/>
                </a:solidFill>
                <a:latin typeface="Adventure" pitchFamily="2" charset="0"/>
              </a:rPr>
              <a:t>Баженова,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Adventure" pitchFamily="2" charset="0"/>
              </a:rPr>
              <a:t>МБОУ «Гимназия»,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Adventure" pitchFamily="2" charset="0"/>
              </a:rPr>
              <a:t>МБОУ СОШ№19.</a:t>
            </a:r>
          </a:p>
          <a:p>
            <a:pPr algn="ctr"/>
            <a:endParaRPr lang="ru-RU" sz="2800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Головин Илья 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«ГИМНАЗИЯ»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5138992"/>
            <a:ext cx="381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800" b="1" i="1" dirty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усский язык -100 баллов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42F828-567A-4692-A369-08AEDC5E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4255"/>
          <a:stretch/>
        </p:blipFill>
        <p:spPr>
          <a:xfrm>
            <a:off x="5076056" y="620687"/>
            <a:ext cx="3240360" cy="3541789"/>
          </a:xfrm>
          <a:prstGeom prst="rect">
            <a:avLst/>
          </a:prstGeom>
        </p:spPr>
      </p:pic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36541" y="4800437"/>
            <a:ext cx="2376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</a:t>
            </a:r>
            <a:r>
              <a:rPr lang="ru-RU" b="1" dirty="0" err="1">
                <a:solidFill>
                  <a:prstClr val="black"/>
                </a:solidFill>
              </a:rPr>
              <a:t>Картамышева</a:t>
            </a:r>
            <a:r>
              <a:rPr lang="ru-RU" b="1" dirty="0">
                <a:solidFill>
                  <a:prstClr val="black"/>
                </a:solidFill>
              </a:rPr>
              <a:t> Наталья Владимировна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22525" b="34465"/>
          <a:stretch/>
        </p:blipFill>
        <p:spPr>
          <a:xfrm>
            <a:off x="1004605" y="620686"/>
            <a:ext cx="3240360" cy="42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8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Головин Илья 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«ГИМНАЗИЯ»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9960" y="5138992"/>
            <a:ext cx="295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cs typeface="Arial" pitchFamily="34" charset="0"/>
              </a:rPr>
              <a:t>Физика</a:t>
            </a:r>
            <a:r>
              <a:rPr lang="ru-RU" sz="2000" b="1" i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-100 баллов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42F828-567A-4692-A369-08AEDC5E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4255"/>
          <a:stretch/>
        </p:blipFill>
        <p:spPr>
          <a:xfrm>
            <a:off x="5076056" y="620687"/>
            <a:ext cx="3240360" cy="3541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b="26089"/>
          <a:stretch/>
        </p:blipFill>
        <p:spPr>
          <a:xfrm>
            <a:off x="1134672" y="590002"/>
            <a:ext cx="2980225" cy="4267389"/>
          </a:xfrm>
          <a:prstGeom prst="rect">
            <a:avLst/>
          </a:prstGeom>
        </p:spPr>
      </p:pic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36541" y="4870838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</a:t>
            </a:r>
            <a:r>
              <a:rPr lang="ru-RU" b="1" dirty="0" err="1">
                <a:solidFill>
                  <a:prstClr val="black"/>
                </a:solidFill>
              </a:rPr>
              <a:t>Побызакова</a:t>
            </a:r>
            <a:r>
              <a:rPr lang="ru-RU" b="1" dirty="0">
                <a:solidFill>
                  <a:prstClr val="black"/>
                </a:solidFill>
              </a:rPr>
              <a:t> Наталья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18313366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Афанасьева </a:t>
            </a:r>
            <a:r>
              <a:rPr lang="ru-RU" b="1" dirty="0" smtClean="0">
                <a:solidFill>
                  <a:prstClr val="black"/>
                </a:solidFill>
              </a:rPr>
              <a:t>Екатерина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</a:t>
            </a:r>
            <a:r>
              <a:rPr lang="ru-RU" b="1" dirty="0">
                <a:solidFill>
                  <a:prstClr val="black"/>
                </a:solidFill>
              </a:rPr>
              <a:t>«ГИМНАЗИЯ»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9960" y="5415991"/>
            <a:ext cx="295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История</a:t>
            </a:r>
            <a:r>
              <a:rPr lang="ru-RU" sz="2000" b="1" i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-100 баллов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51" y="572011"/>
            <a:ext cx="3370609" cy="3370609"/>
          </a:xfrm>
          <a:prstGeom prst="rect">
            <a:avLst/>
          </a:prstGeom>
        </p:spPr>
      </p:pic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331640" y="4615772"/>
            <a:ext cx="2376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</a:t>
            </a:r>
            <a:r>
              <a:rPr lang="ru-RU" b="1" dirty="0" err="1">
                <a:solidFill>
                  <a:prstClr val="black"/>
                </a:solidFill>
              </a:rPr>
              <a:t>Католикова</a:t>
            </a:r>
            <a:r>
              <a:rPr lang="ru-RU" b="1" dirty="0">
                <a:solidFill>
                  <a:prstClr val="black"/>
                </a:solidFill>
              </a:rPr>
              <a:t> Татьяна  Георгиевна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589095"/>
            <a:ext cx="3543843" cy="39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7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Тестов </a:t>
            </a:r>
            <a:r>
              <a:rPr lang="ru-RU" b="1" dirty="0" smtClean="0">
                <a:solidFill>
                  <a:prstClr val="black"/>
                </a:solidFill>
              </a:rPr>
              <a:t>Александр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</a:t>
            </a:r>
            <a:r>
              <a:rPr lang="ru-RU" b="1" dirty="0">
                <a:solidFill>
                  <a:prstClr val="black"/>
                </a:solidFill>
              </a:rPr>
              <a:t>«ГИМНАЗИЯ»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5162363"/>
            <a:ext cx="29525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английский язык </a:t>
            </a:r>
            <a:endParaRPr lang="ru-RU" b="1" dirty="0" smtClean="0">
              <a:solidFill>
                <a:prstClr val="black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2000" b="1" i="1" dirty="0" smtClean="0">
                <a:solidFill>
                  <a:prstClr val="black"/>
                </a:solidFill>
                <a:cs typeface="Arial" pitchFamily="34" charset="0"/>
              </a:rPr>
              <a:t>                   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-100 баллов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03648" y="4916141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Крюкова </a:t>
            </a:r>
            <a:r>
              <a:rPr lang="ru-RU" b="1" dirty="0">
                <a:solidFill>
                  <a:prstClr val="black"/>
                </a:solidFill>
              </a:rPr>
              <a:t>Нина Юрьевна</a:t>
            </a:r>
          </a:p>
        </p:txBody>
      </p:sp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5850" r="15350" b="31100"/>
          <a:stretch/>
        </p:blipFill>
        <p:spPr>
          <a:xfrm>
            <a:off x="899592" y="620686"/>
            <a:ext cx="3384376" cy="4336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08" y="764703"/>
            <a:ext cx="3191107" cy="31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Гарбар </a:t>
            </a:r>
            <a:r>
              <a:rPr lang="ru-RU" b="1" dirty="0" smtClean="0">
                <a:solidFill>
                  <a:prstClr val="black"/>
                </a:solidFill>
              </a:rPr>
              <a:t>Кирилл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«ЛИЦЕЙ»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9960" y="5138992"/>
            <a:ext cx="2952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cs typeface="Arial" pitchFamily="34" charset="0"/>
              </a:rPr>
              <a:t>Информатика</a:t>
            </a:r>
          </a:p>
          <a:p>
            <a:pPr>
              <a:defRPr/>
            </a:pPr>
            <a:r>
              <a:rPr lang="ru-RU" sz="2000" b="1" i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Arial" pitchFamily="34" charset="0"/>
              </a:rPr>
              <a:t>                 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-100 баллов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-1347" r="3964" b="1347"/>
          <a:stretch/>
        </p:blipFill>
        <p:spPr>
          <a:xfrm>
            <a:off x="5077194" y="692696"/>
            <a:ext cx="3238083" cy="3524062"/>
          </a:xfrm>
          <a:prstGeom prst="rect">
            <a:avLst/>
          </a:prstGeom>
        </p:spPr>
      </p:pic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36541" y="4870838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Глазырина Ольга Фёдоровна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12201" r="29000" b="51050"/>
          <a:stretch/>
        </p:blipFill>
        <p:spPr>
          <a:xfrm>
            <a:off x="1220629" y="692696"/>
            <a:ext cx="2808312" cy="4273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523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5580112" y="4189069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 err="1">
                <a:solidFill>
                  <a:prstClr val="black"/>
                </a:solidFill>
              </a:rPr>
              <a:t>Мардаев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Александр</a:t>
            </a:r>
          </a:p>
          <a:p>
            <a:pPr algn="ctr" eaLnBrk="1" hangingPunct="1"/>
            <a:r>
              <a:rPr lang="ru-RU" b="1" dirty="0" smtClean="0">
                <a:solidFill>
                  <a:prstClr val="black"/>
                </a:solidFill>
              </a:rPr>
              <a:t>МБОУ СОШ№19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5138992"/>
            <a:ext cx="3816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800" b="1" i="1" dirty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</a:t>
            </a: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усский язык -100 баллов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36541" y="4800437"/>
            <a:ext cx="2376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prstClr val="black"/>
                </a:solidFill>
              </a:rPr>
              <a:t>учитель </a:t>
            </a:r>
            <a:r>
              <a:rPr lang="ru-RU" b="1" dirty="0" err="1">
                <a:solidFill>
                  <a:prstClr val="black"/>
                </a:solidFill>
              </a:rPr>
              <a:t>Кульбашина</a:t>
            </a:r>
            <a:r>
              <a:rPr lang="ru-RU" b="1" dirty="0">
                <a:solidFill>
                  <a:prstClr val="black"/>
                </a:solidFill>
              </a:rPr>
              <a:t> Лариса Владимировна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3559" r="19743" b="39850"/>
          <a:stretch/>
        </p:blipFill>
        <p:spPr>
          <a:xfrm>
            <a:off x="947198" y="620686"/>
            <a:ext cx="3520696" cy="4032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-725"/>
          <a:stretch/>
        </p:blipFill>
        <p:spPr>
          <a:xfrm>
            <a:off x="5076056" y="708607"/>
            <a:ext cx="3096344" cy="3453869"/>
          </a:xfrm>
          <a:prstGeom prst="rect">
            <a:avLst/>
          </a:prstGeom>
        </p:spPr>
      </p:pic>
      <p:pic>
        <p:nvPicPr>
          <p:cNvPr id="8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7452320" y="261237"/>
            <a:ext cx="1179047" cy="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11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65404" cy="6093296"/>
          </a:xfrm>
          <a:prstGeom prst="rect">
            <a:avLst/>
          </a:prstGeom>
        </p:spPr>
      </p:pic>
      <p:pic>
        <p:nvPicPr>
          <p:cNvPr id="5" name="Picture 2" descr="https://147school.ru/wp-content/uploads/2019/10/%D0%BB%D0%BE%D0%B3%D0%BE2-%D0%95%D0%93%D0%AD-2020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21704"/>
          <a:stretch/>
        </p:blipFill>
        <p:spPr bwMode="auto">
          <a:xfrm>
            <a:off x="2843808" y="423515"/>
            <a:ext cx="2080859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ll\Desktop\Рисунок1.png">
            <a:extLst>
              <a:ext uri="{FF2B5EF4-FFF2-40B4-BE49-F238E27FC236}">
                <a16:creationId xmlns:a16="http://schemas.microsoft.com/office/drawing/2014/main" xmlns="" id="{93FEACD4-4847-47A5-88CD-F1F11387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5648877"/>
            <a:ext cx="1605783" cy="1163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1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Ð»ÐµÐºÑÑÐ¾Ð½Ð½ÑÐ¹ Ð´ÐµÑÑÐºÐ¸Ð¹ ÑÐ°Ð´">
            <a:extLst>
              <a:ext uri="{FF2B5EF4-FFF2-40B4-BE49-F238E27FC236}">
                <a16:creationId xmlns:a16="http://schemas.microsoft.com/office/drawing/2014/main" xmlns="" id="{DE87E030-73D9-45DD-92E8-1BA0E401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2" y="927708"/>
            <a:ext cx="4033104" cy="36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7B7C894-DA14-4FA5-8AE8-A11AC9018292}"/>
              </a:ext>
            </a:extLst>
          </p:cNvPr>
          <p:cNvSpPr/>
          <p:nvPr/>
        </p:nvSpPr>
        <p:spPr>
          <a:xfrm>
            <a:off x="2210069" y="263108"/>
            <a:ext cx="6772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ЭЛЕКТРОННЫЙ ДЕТСКИЙ САД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C1AB7E2-8458-4EB7-818B-DB7887B6436B}"/>
              </a:ext>
            </a:extLst>
          </p:cNvPr>
          <p:cNvGrpSpPr/>
          <p:nvPr/>
        </p:nvGrpSpPr>
        <p:grpSpPr>
          <a:xfrm>
            <a:off x="4648200" y="1700808"/>
            <a:ext cx="4495800" cy="4477742"/>
            <a:chOff x="4648200" y="1700808"/>
            <a:chExt cx="4495800" cy="4477742"/>
          </a:xfrm>
          <a:solidFill>
            <a:srgbClr val="FFC000"/>
          </a:solidFill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67891E43-113C-41CB-9F44-FD2FB3C58CA5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6200000">
              <a:off x="4657229" y="1691779"/>
              <a:ext cx="4477742" cy="4495800"/>
            </a:xfrm>
            <a:prstGeom prst="rightArrow">
              <a:avLst>
                <a:gd name="adj1" fmla="val 79306"/>
                <a:gd name="adj2" fmla="val 32395"/>
              </a:avLst>
            </a:pr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317D2BD-261D-4645-941D-966D40895771}"/>
                </a:ext>
              </a:extLst>
            </p:cNvPr>
            <p:cNvSpPr txBox="1"/>
            <p:nvPr/>
          </p:nvSpPr>
          <p:spPr>
            <a:xfrm>
              <a:off x="5630246" y="2565043"/>
              <a:ext cx="253170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Очередь детей в детский сад:</a:t>
              </a:r>
            </a:p>
          </p:txBody>
        </p:sp>
      </p:grp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664370DF-1D7E-437C-AA6C-2E2C8FB2C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764071"/>
              </p:ext>
            </p:extLst>
          </p:nvPr>
        </p:nvGraphicFramePr>
        <p:xfrm>
          <a:off x="4828096" y="3490318"/>
          <a:ext cx="4136008" cy="2932072"/>
        </p:xfrm>
        <a:graphic>
          <a:graphicData uri="http://schemas.openxmlformats.org/drawingml/2006/table">
            <a:tbl>
              <a:tblPr firstRow="1" bandRow="1"/>
              <a:tblGrid>
                <a:gridCol w="1976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9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433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                   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44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2D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1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glow rad="63500">
                              <a:srgbClr val="1D9A78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августа </a:t>
                      </a: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glow rad="63500">
                              <a:srgbClr val="1D9A78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2020г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glow rad="63500">
                              <a:srgbClr val="1D9A78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3200" b="1" dirty="0">
                        <a:effectLst>
                          <a:glow rad="63500">
                            <a:srgbClr val="1D9A78">
                              <a:satMod val="175000"/>
                              <a:alpha val="40000"/>
                            </a:srgb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baseline="0" dirty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От 2 мес.</a:t>
                      </a:r>
                    </a:p>
                    <a:p>
                      <a:pPr algn="ctr"/>
                      <a:r>
                        <a:rPr lang="ru-RU" sz="3600" b="1" baseline="0" dirty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до </a:t>
                      </a:r>
                      <a:r>
                        <a:rPr lang="ru-RU" sz="3600" b="1" baseline="0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3-х </a:t>
                      </a:r>
                      <a:r>
                        <a:rPr lang="ru-RU" sz="3600" b="1" baseline="0" dirty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лет </a:t>
                      </a:r>
                      <a:endParaRPr lang="ru-RU" sz="36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7FA12FD-2E59-4EA9-BD30-5A8F76087CE4}"/>
              </a:ext>
            </a:extLst>
          </p:cNvPr>
          <p:cNvSpPr/>
          <p:nvPr/>
        </p:nvSpPr>
        <p:spPr>
          <a:xfrm>
            <a:off x="5088236" y="3987076"/>
            <a:ext cx="3615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effectLst>
                  <a:glow rad="63500">
                    <a:srgbClr val="1D9A78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более</a:t>
            </a:r>
            <a:r>
              <a:rPr lang="ru-RU" sz="4400" b="1" dirty="0" smtClean="0">
                <a:effectLst>
                  <a:glow rad="63500">
                    <a:srgbClr val="1D9A78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 600 </a:t>
            </a:r>
            <a:r>
              <a:rPr lang="ru-RU" sz="4400" b="1" dirty="0">
                <a:effectLst>
                  <a:glow rad="63500">
                    <a:srgbClr val="1D9A78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чел. </a:t>
            </a:r>
          </a:p>
        </p:txBody>
      </p:sp>
      <p:pic>
        <p:nvPicPr>
          <p:cNvPr id="15" name="Picture 2" descr="ÐÐ°ÑÑÐ¸Ð½ÐºÐ¸ Ð¿Ð¾ Ð·Ð°Ð¿ÑÐ¾ÑÑ Ð´Ð¾ÑÐºÐ¾Ð»ÑÐ½Ð¾Ðµ Ð¾Ð±ÑÐ°Ð·Ð¾Ð²Ð°Ð½Ð¸Ðµ Ð»Ð¾Ð³Ð¾ÑÐ¸Ð¿, ÑÐ¼Ð±Ð»ÐµÐ¼Ð°">
            <a:extLst>
              <a:ext uri="{FF2B5EF4-FFF2-40B4-BE49-F238E27FC236}">
                <a16:creationId xmlns:a16="http://schemas.microsoft.com/office/drawing/2014/main" xmlns="" id="{22D7AE99-01C6-4AC9-835D-F1FD328E3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78" y="740533"/>
            <a:ext cx="2061720" cy="19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9261/20701029.5f/0_103b21_d78beb2e_XXL.jpg">
            <a:extLst>
              <a:ext uri="{FF2B5EF4-FFF2-40B4-BE49-F238E27FC236}">
                <a16:creationId xmlns:a16="http://schemas.microsoft.com/office/drawing/2014/main" xmlns="" id="{2C0F48D3-DED4-4359-B9E5-9CBD8712E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2539" r="12834"/>
          <a:stretch/>
        </p:blipFill>
        <p:spPr bwMode="auto">
          <a:xfrm>
            <a:off x="727825" y="3896285"/>
            <a:ext cx="3074640" cy="2698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6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2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объект, монета, чашк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673525F-907A-48CC-ABF9-7D52F8A29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17" y="1746880"/>
            <a:ext cx="1842034" cy="171309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ÐÐ°ÑÑÐ¸Ð½ÐºÐ¸ Ð¿Ð¾ Ð·Ð°Ð¿ÑÐ¾ÑÑ Ð¼ÐµÐ´Ð°Ð»Ñ Ð·Ð° Ð¾ÑÐ¾Ð±ÑÐµ ÑÑÐ¿ÐµÑÐ¸ Ð² ÑÑÐµÐ½Ð¸Ð¸">
            <a:extLst>
              <a:ext uri="{FF2B5EF4-FFF2-40B4-BE49-F238E27FC236}">
                <a16:creationId xmlns:a16="http://schemas.microsoft.com/office/drawing/2014/main" xmlns="" id="{C2E36880-7DF0-47A2-8EDD-059C7BC6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065">
            <a:off x="5595638" y="86885"/>
            <a:ext cx="3847338" cy="21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ÐÐ°ÑÑÐ¸Ð½ÐºÐ¸ Ð¿Ð¾ Ð·Ð°Ð¿ÑÐ¾ÑÑ Ð²ÑÐ¿ÑÑÐºÐ½Ð¸ÐºÐ¸ 2018">
            <a:extLst>
              <a:ext uri="{FF2B5EF4-FFF2-40B4-BE49-F238E27FC236}">
                <a16:creationId xmlns:a16="http://schemas.microsoft.com/office/drawing/2014/main" xmlns="" id="{A63D0201-2C90-49F2-986E-84D5701E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60905"/>
            <a:ext cx="2110521" cy="211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l\Desktop\Рисунок1.png">
            <a:extLst>
              <a:ext uri="{FF2B5EF4-FFF2-40B4-BE49-F238E27FC236}">
                <a16:creationId xmlns:a16="http://schemas.microsoft.com/office/drawing/2014/main" xmlns="" id="{93FEACD4-4847-47A5-88CD-F1F11387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964" y="5214462"/>
            <a:ext cx="1605783" cy="116347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2" y="2733878"/>
            <a:ext cx="4321853" cy="3346638"/>
          </a:xfrm>
          <a:prstGeom prst="rect">
            <a:avLst/>
          </a:prstGeom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843474"/>
              </p:ext>
            </p:extLst>
          </p:nvPr>
        </p:nvGraphicFramePr>
        <p:xfrm>
          <a:off x="681347" y="2377045"/>
          <a:ext cx="3762122" cy="256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16011" y="766771"/>
            <a:ext cx="2835338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+mj-lt"/>
                <a:ea typeface="Times New Roman" panose="02020603050405020304" pitchFamily="18" charset="0"/>
              </a:rPr>
              <a:t>В 2020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году</a:t>
            </a:r>
          </a:p>
          <a:p>
            <a:pPr algn="r"/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все 100%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выпускников</a:t>
            </a:r>
          </a:p>
          <a:p>
            <a:pPr algn="r"/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9 и 11 классов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получили</a:t>
            </a:r>
          </a:p>
          <a:p>
            <a:pPr algn="r"/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аттестаты</a:t>
            </a:r>
            <a:endParaRPr lang="ru-RU" sz="20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5838" y="4602966"/>
            <a:ext cx="1524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Заголовок 1"/>
          <p:cNvSpPr>
            <a:spLocks noGrp="1"/>
          </p:cNvSpPr>
          <p:nvPr>
            <p:ph type="title"/>
          </p:nvPr>
        </p:nvSpPr>
        <p:spPr>
          <a:xfrm>
            <a:off x="1187624" y="822540"/>
            <a:ext cx="6624638" cy="566738"/>
          </a:xfrm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002060"/>
                </a:solidFill>
              </a:rPr>
              <a:t>Всероссийская олимпиада школьников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107504" y="5850291"/>
            <a:ext cx="931250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4740" name="AutoShape 9" descr="data:image/jpeg;base64,/9j/4AAQSkZJRgABAQAAAQABAAD/2wCEAAkGBxQQEBQUEBAUDxQUFA8QFA8UFRAPDxAPFBQWFhQUFBQYHCggGBolHBQUITEiJSkrLjouFx8zODMsNygtLisBCgoKDg0OFxAQFywkHCQsLC0sLCwsLCwsLCwsLSwsLCwsLCwsLCwsLCwsLCwsLCwsLCwsLCwsLCwsLCwsLCwsLP/AABEIALcBEwMBEQACEQEDEQH/xAAcAAACAgMBAQAAAAAAAAAAAAABAgADBAUGBwj/xABLEAABAwICBQcGCQoEBwAAAAABAAIDBBESIQUGMWFxBxMyQVGBkSJScpKhsRQjM0JTYoKywSQ0NUNjc3Sis/BEVIPxFZOjwtHS4f/EABoBAQEAAwEBAAAAAAAAAAAAAAABAgMEBQb/xAAzEQEAAgECBAIJBAICAwAAAAAAAQIDBBEFEiExMlETIkFhcYGRodEGM0KxI+EU8CRSYv/aAAwDAQACEQMRAD8A4ZfVOUQqghAzQqhwqGCBgqGCBgEDBUEIGCBkDBAwQNZUMgKIICBggYIGQMEDBAwCIYIGAQOAqLWBBc1AxKIUqgXRFciiscqDjgtLaKqGCocIgqhgqGCBggYKhggYBAwQMEBCocIGAQMAgIRDBAQEDBAwQMAgeyIIQMEDAILGqi1qCxqIJRAIVAQVyKKoKDjVpbTBEEKoYIHCoYKhkDAKhggZAzUBVDBAyBmoHQFAQiGCBggZAQgcIhwgKBgFQ7UDtCCwIHsqg3RAQBBW9RVBQccFpbDKoYIGCoYKhwgYIGCoIQMEDKhggYIGCBggYIGQEIghAwQMEDBA4RDBAwQMFQ4QO1BYFUMAgKAFEKSgregpKiuPC0tghVDBAwVDBUOEDBUMEDICFQwQMEDBAwQMEDBAyAhEEIHa0nqJUmYjvK7GCqGCIcIGQEKhwgYILGqocIHCAFACiAUFb0FKiuOC0thgqhgqGCBgqGCBgVQwKAgoGBQEFUMCgYFA7UAdM1vScG8SAsZtWO8rsofpWFu2VvccXuWqdRij+S8s+THk1hiGwPfwFveQtU63HHbqvo5Yk2sp+ZEBvc4nPgLe9ara+fZVlGL3sKXTczvn4PRAHt2+1c9tXlt7dvgyilWA9xcbuJcfOJufErRMzPWWa+CvlZ0ZXN3XJb4HJZVy3r2lJrEtlT6yyt6YZJxBY494y9i6K63JHfqwnHDaU2tER6bHxndaRviLH2Lorrq/yhjOLybOm0pC/ozMv5pOB3g6xXRTUY7dpYTS0exnALdE7sDBUO1EWBUOAgZEQoAgUoEegpIUHGrS2iFUMEDAqggqhgUBBQMCqDdAQ5AQ5B1uitX4p6VpcXse8O+NaQSw4iMmnLq6wvJ1GryVyWrE9HRTHWYiWl0lqDV7aesEw815dA+3EXaT4Lm/5WSe9pZ+jjyclpXQlZBf4RBM0dbjeWP12ktWM5LT3mTl9zUNsdluIzWO4ICbgqggKiIgoIgP996oiCWQZejTMXYafnC4noRY3OP2W7fBZReadp2Tbd6bqpqjpGRzXVmGCHaRIGmoc3saGdHi7wWyuuyR2ndPQ1ZOl6IQTuja4vDcNnHIm7Qc/Fevp8k5McWmHPevLOzFC3MFgRDBBCgVACgRyCkoOKutDaN1QQUQboGxKghyAhybg4k3BxJuqYk3QQ5N1ejarG9JFwf99y8LV/u2dWPww3DVzM1rHkdaitZpLVykqbmaljLj+saOak9dtirujmNIcl0TrmmqnxnzJWiVvAObYjvusosmzltJ8n9bBciETt86FwkNvRyd7FeY2c5JTPacLo3td1tc1zXDdYi6y3TZbFo+V/Qglf6McjvcE3hNmwp9U62ToUNQeMUjPvAJzQbS2dLyb6Sk/wAG5g7ZHwsHhiv7E54Xlbij5Hq5/wAo+nhG97pD4Bv4qTkg5W/oeRRo/OK5x3RRtZ/M8u9yx9JJyul0dyX6OhsTC6oI65nuePVFm+xTmtK7Q6mjoooG4YIo4Wj5rGtYPYpspZitsQjznWY/lcn2PuNXu6P9mHFl8UtcF1NZwgcIIoFVAKBHKIqIQcPdaG4QUEugOJBMSoOJBMSA40ExqCY03ED03V6Xqeb0cX+p99y8XV/u2dOPww3gXI2HCBggYKh2m25UdDQ5sabDZtsEmEZQf/dgsdg2I9qbQJdNgEEKDkNP8olFSSPic6SWWM4XRxsJwu7Mb7NPcSurFpMuSItEdGubxDe6I0gKmnina0sbLGyUNNi5ocLgG3XmtVqzW01n2MondbKrA831lP5XJ9j7jV72j/Zq48vjlgBdLWcIiwIJZACECkIEKCstURwd1zt6XVAxIJiUExIBiQTGm4mNNxMam6piQTGm49T1FGKhj4y/1HLxtX+7Lpx+F0AYuVsMAgNlAQqGCygdDQfJt4IjIUDAoCoiIrRa46xs0fTOldYvN2wxHbJLbIeiNpPZ3Ldgwzlvyx82NrcsPnKeZz3Oe84nOc57nHa57jdx8SV9FEREbQ5X0RqR+jKP+Gp/uBfP5/3b/GXTXww2kqkK8h1w1hhir5o34w5piucILM4mOFiDc5EdS9PT6ulKRSznyY5mZmFdFpKKb5OVjz5oNneqc13UzY79rNE0tHsZ7VtYrGoHsoAWqoBagQtUCFiDzu6528LoBdDZLqLsF1NzYMSbqGJTcHEm4rdO0bXBarZ8cd7MuWVbq0bz7FotraR2jdlGOSCu7Gi/abm3cue+svPboyikNxobW6rpg0RzDC29ozHFzeeZvZoPtXHe82neWyOjt9E8p7HWFXAWftIzibxLTmO66w3ZOy0ZpWmqheCdj+1t7PHFpzHeqM11OQgrwIGa1ZQN/Q9AcFUXogqCIOf121l/4bTCXmuec54iY2+FoeWuddx228k7Fv0+D01+XfZja20PCNMaVqNITh8zjLI4hjGNBwtucmRs6hfv7br3MeOmGu0dIc8zMy1hC2o+itSP0ZR/w1P9wL5/P+7f4y6a9obSVYwr505TP0tVelD/AEIlZRzCI2FJpmeLoTPt5rjzje5rr27ltpnyU7SxmkT3hvKPXWQfKxNfvYSw+Bvf2Lrpr7x4o3apwx7G7o9bad9sTzCeyQWb6wuB3kLpprcc9+jXOG0OgmY5hs9paewgi47R2rqret43rO7XMTHdWXrJiQvQJjQec3XK6NgJRW00Dq9PXF4p2BwZhL3OOFrcV7DtJyOwdS05c1Me3MyrWZ7NXpCN0Ejo3tcHMNiCHM7wHAG2+y5511PZEs/RyxX1NuoeK1zrvKp6P3qDVu3eC1TrMk9tmXJBDO49Z9y1zqMk+1eWFZcTtJPFaptM95ZIFiD/AH2oIEF0Yy/v3rGVhaD/AH/92LFTxyFpBBLSMw4HCQe0EIOm0Rr3WU9hznPNy8mUYsvSve/EqjttEcplPLYVMboHZeUPjI78QL+wJurs6OWOZjXxPD2vGJrhmHDtaetZQN3SizQs0XKIiAqDi+VTRU1XSwx08ZleahhsLANbzcgLnE5NGYzK69HkrjyTa09NmF4mY6F1G1BZQfGzETVNiA4X5uEEZiO+09WI91s73U6ucvSOlStNnhkm08T717de0NEvojUr9GUf8NT/ANNq8DN+7f4y6K9obSQqVV86cpf6WqvSh/oRKI5lpubDMnKwzJPBOyNzo7VatqPkaKdw7TG6NnrPsE5oXZ12ieSGrksaiWKlb2ZzyeqLAeKnP5HK77V/UGjoLPDDUyjMTTWdhPaxoFm9wvvTabd16Qxddpzjiv2SWHUM2r1+HV2i3ycuons5rn16TmAyIBjUHn643SKK9L5F5M6pu6md486PwXn66PDLbi9r0LSuhYKtmGohZKOokeU30XbR3Lz9m55vrHySHN1DKDtPMS9W5rwPeO9Q2eaaX0JPSOw1ML4TsGIeS70XDyT3FGOzXFBEEVEQGyguj/v/AHWMrC24/vL2rFWXQaOlnNoYZJTs+LY5/iQLK7DrtD8l1dNYyNbStPXIQ59tzG39pCuyu/0HyX0kFnT4qtw6n5RX9AZEcbqxVN3XVkLREGtaGtBZZoAAFiLWWUQHo3nDnmsrQjJWIIKCIiIAUV8sy9I8T719NXtDll9D6mfo2j/hqf8AptXg5v3bfGXRXtDZSrGqsCTVWileZZaKCWR+EukkjbI5xAAF8Q7APBard5VsqWhihFooY4h2MYxg9gU2N2FrNpZ1JSySsidO9oAZEwOcXvcbNyaL2F7ncCtuOkWtETOyTPR57Saa0nHXUIqpmltZ5ZpGsY3mousOBbiaQDi6R6JB2LtnHhnHfljw+1r3tvG70eYrlhm4LX59nxcJPe1eroe1nNn9jlhMu9o2MJkNjc+omzjFxuhEHoXI274+pHbFEfB7v/ZcWu8NW3F3l6w0rzm84QVVdGyZhZLG2RpyLXAOae4qbDzvWPklhlJdRyfBnHPmnAvhJ3G92+0bkNnBVfJtpFjsIpDL9dj4iw97nBRNltPyX6Tftpmx+nLCPcShs2lLyO1zunLTxfbe8+AZ+KGzb0nImf1te0fu4c+4l/4IbN7Rcj9EzOSWom3FzY2/ytB9qL0dDo/UbR8FsFHGSPnSXmdfi8lNoN29iDGWawNZ2Mbhb4AK7JusQKVUVVnQ72/eCLBaTYsrIyVioqA3QBBEHy3P0nek73r6avhhyy+hdTf0bR/w1P8A02rwc37tvjLor2hsZSpVWTCfJHALVbvKiUFFTUtiaXyPbG0Zl7nBjQN5KyiN+kJLy/WeldBpaiqaapdK6slb5ORa2mxRCzPqFj3eBK7sU82G9bR2/trnpaJekSrmhm8+1+kBljaCCWteS24u0OItcdV7HwXqaGOlnNm7w5UhdzSBCAJuOWXC3iqO75IJLVko7YHHwkj/APK5NZ4I+LZi7vYGLzm9ZiQTEgBcgAce1ZRCHBV2DBYhgoMDWDTMdFTvnluWsAAaOk97jZrG7yfDM9Syx45yWisJM7Q8U0rrdXaQlDGySNDzhZS05e0HbkcPlPy23yyvYL16afFijeY+ctE2mzR6T0XNSyAVET4JLB4xWxEXyc1wOeY6iujHemSvqzvCTEx3e28memn1dA0yuL5Invgc89J+ENc0k9ZwvaCesi68bV4ox5ZiO3dupO8OqK52Sup6B7veFFJSbFlZGQCsVFEFFRQBVHn2j+SqmacVRLJUEknAPiY9t/m+V/Mu22vyTG1ejD0cO2pqZsUbY424GMa1jGC9msaLAC+5cu8zO8s3N6z6409Hdrn87L9AwguB/aO2MHHPsBXTiwXv1jt5sJtEN7oOpfLTRPkbge9ge5li3DfMCxzGVtq57xEWmIbI7M4lYjSa3aOp6mldHVyNhZcPEpcyMxvbseC7Lt7iVtw3tW8TXuxtETHVw2go9HUUnOQS1GlpmNLGOY0yxQNIIs19hEwWJzLsrnZddOS2S0ettWPp/tjSvX1esq9Oa8SOBGNtM36OAtqKk8ZyOaj+wHngtEXpvtWOafs9CnDssxzZPUj39/o5mkqecxHCGC9/nOc4na58jrue45XJPgMl6eim083NPk5eI4ceOKckT7e/efeyLLueYmFALKDkbri3b0BTcdnyTm2kDvp5h/PEfwXNqv2/mzx93srXLzXQsBQG6AEoC1ZwknCBwoHCg5HlF1dqNIRwx05jaGyPkeZHOYL4cLLYWm/Set+mzVxWmbeTC9eZiahaiP0fO6aaWOVxjMbWsD/ILiC44nAdQts61nqdVGWsViNitNnHcremmVFY2OMhwpmvjc8bDK4gvaD9XC0ccXYuzQY5rSZn2teSd5ehcmminU2jow8YXyl1Q5uwjHYMB34Gs77rg1WSL5ZmO3ZspG0OoK52RJ+geH4oqul2LKyMhYA3QFBFFabSWtVHT356riaR8wOEknqMufYt1MGS/hrLGbRDkNLcrMDMqaCSc5AOeRBGSezIuPCwXXTh958U7fdhOSPY0dfpPSlazFM9ujac/OcTSNc3sF7yyHcMis5nS4P/AKn6/wCmeLDmzzy0rMtNC6Cl/NgZ5f8AOStDQw9ZggN8J+s8k9gC5M+uvk6R0h7+k4JFNrZp+X5bml1vqGQsYKzBhFrNpWzy7STikllAcb9YC5Y1WGsbWrMz8WWbgufLltasxFZ7MSq1kkf06mtlHZz8dIw8WQx3t9pSeIRHhxx/f9tlP05/75fpDVPrW3xNgha76R7XVUvrzuf7LLXbX5rdN9o93R24+BaWneJt8ZWvgqakAu5xzNodI7m4Bvbis3wWulcmWekTLdfLo9JHetfh3/JodDRszkfzzh8xmJsY4vObuAA9Je1h0eW3inlj3d3zep4pTf8AxV3nzt+PyynC9hYNA2NAs0cAvUxYq442q8TNltktzXneUEa3OdCxAmFEckym7VxxRvmVzKcLOKpu6zk5GGvbvjlb7L/9q59XX/GzxT6z1xhXlbOlaCoproiXRRas4SThEO1YqcFQFQcFyla6fBWmmpnflD23fIP8PG7Zb9oRs7Bn1i/ZpNN6Sea3b+2u9tukOT5NdTjWSConb+Txuyaf8RK3q3sB29pFu1dWr1PJHJXv/TGld+svZmTtc5zWva5zbYmgguZe9sQGy9j4Lydm0SVRrNY651PSTysbjdHFLI1pvZxa0kDLgrEbjgafldia2zqSQutc4ZIyzxIB9i7I0dr9YmGE32Vz8smdo6Jv258/AMWccPn+VvsnpPKFZ5RdJTfm1C3PzYKmoPcQQPYkaTBXxX+8Qc1vIJavT82Zx07T1uFJSNHHnLPCf+HSOs7/AFWKZbdIhqavQssl/h2mIj2tE1RpBw+w3IcLrGeI6fH4K/1DsxcK1eXtSfn0/tUzR+j4v8zWns8ijhJ7sT7eC5cnF7z4Yelh/TmWf3LRH3/r8r49OGL80p4KLqxxsElRbfNJd3hZcWTWZcnil62DgelxdbRzT7+30hqaqqc9xdK90jjnie5z3kcXLGlLXd1rYsEcsREdN9o9zGxF24ZcSuyK0xx16y4ZvlzT0jlr7+8tnTxQlgLnSlxGbGtjY0H0yXX8FKcKtl9fm2iXJn45bDacdaR09syubHH82nLj2ySPePCMMXVTg+OPFaZefk49qrdto+X5ZET3joBkPVeNjGPHCS2Mesu3Hw/BTtX6vNzcQ1GXx5Jn5iWFxu4lxO1xJcTxJXZWkV6RDjm5g1ZNcyNlWEoUQhVCojRCFatmZ2wq7JuzNHzSQyNkhfHHI2+F0t+azBBD+wEEi+8G42rTqOWMczbs3YKWveK0jeXoGhNdY3vENYw0M+VmPN4ZQdjopdhB/wBidq8y2HpzVneHRvtO1ukrtaNbTo6VhmpnvpXtANVH5RhlLiLPZ5tsJve+3auW9+WWToNF6Siqomy08gljfm14vY9RBBzBHYc1lExMbwjMV2VGpCHCBgopwoNXrTpkUNJLORiLAAxp2OlccLAd1yL7gVlix+kvFWNp2jd871NQ6V7nyOL3vcXuedrnHMle7WIrERHZztlPrHVSMZD8IkawAMZTxfFMwgWDQyO2LvusIwY6722+c/7N5l6PyP6Lmp2VJmgfC2Q07mY24C/DzuLyTmOk3aOtefrb1vavLO+zdjiY7vQyVxs3Ga962xU8MsEbzLVPjkayKLynxuwny3kdAN29uWxW1Lejm3aPNuwxveOm/V5xQ6zyuF3w0r39cj6aB8hO91s15s6vL23fU4eD6XJHNasx7t2e3WyqHQkbFujhp4/cxYTqMk+11V4Po4/h95Uz6wVUnTq5ju5x7R4NIWM5LT7XRTRaenhxx9GBI8uN3EvPa4lx8Ssd5dNa1r4Y2+AXRSlUAlZwxkrYy5wDWlzjkGgFziewAZlbqWmOkNGWtNua3s822g0UGZ1G3qgafKJ/aOHRG4Z+ivT02ivfrbpD57XcZpXeuDrPn7I/K7CCb4QNwAa0DqAA2Be5WsViIh8xe82mZmd5XNasmuZNZVjuBCICMQKoVEKUC3TeBhGGygqfkisSomysuTWz/gv8HocM6arHPvNT1tm829rZor35mS5aCdpjI8qN29pG+6+ex5r453rL67UaLDqI9eOvn7XQaD0xLCMFM74XCRZ2jKgh0ob1inktaQfVtfLoHau+ubFm6X6T5+x87quG5tP60etV2epOk6JzHRUbfgzsb5H0brskjebB+FhOzIdHIblLYJx/Dz9jhi0S6kFYqgKgsaUDBQO0qDQa5atnSMUcXPcw1kolcQ3GX2Y5oAzFukStmHL6K0223S0btVo/kwoo7c5ztSfrvLG+EeH3rZbWZZ7Tt8EikQ6BsNFo5lw2nom9bviocR3uNi4+K0b3yT7Zn6r0hoK/lIpsXN0kc1fL1NiY8NvxIxEbw0rfXSX23vMVj3pz+TmdNaw1k9xVVLdHx9dLSkTVjh2PeDaPvc3bm0rC+fTYfD60/Z36bhmp1HWK7R5z/wB6uVq65rGOipoxTsc1web46iYftZbA2+q0NbuK8rV6nNmjmnwvpdLw3T6fpM819vp8mtoSuGr08HZnArNvMCiGuqGjBcbMBefNaC4+AVS1q1je07fFmt0PL+saIB2zOERt+7PlnuaV049LmyeGsvOzcV0mLvfefKOv+l8dDA3pyPnPmxjmY/XeC4+qF6OHhN58c7PH1H6gtPTFT5z+GQKvCC2FjYGnIhgONw7HyElzuBNty9XBosWLtHXzl4eo1ebPO+S8z7vZ9FIauzZxzK1rVWEytARiiMUQkFdmIIBZUBAtkRXLCmwwJ4ljLOGEWYSCWhwHzTex3G2a58tIvWaz2lvw2mlotWesCaQSG8BN/oHkY+Ebtj+BsfS2rwc+ivj616x931Gj4vS+1cvSfP2MUOsSCLEEgg5EEdRHUVxcz3ImJjeGyFc2Uj4QHOc22CqjOCritss/9YB2Oz7HNXXg1d8fTvHk8nWcIxZvWp6tvs67ROuE1M0Gq/LqfIfDYhaWK+wTxHMd/cXrurGPN1xztPlL5vNgy6e3Lkj5uzo9P00jcTKqEtPbIxpHEOIIPFappaJ2mGveJSbWijj6dbTt3c7GT7CrGO89ok3hgVPKFo6PbVB/7tk0nta2yyjT5J/inNDWP5VqUnDTwVNS7sYxgHhixfyrP/iXjxTEfE54Vza56SkF4dFtpm/S1T8AA7bSc3+KxnHgp48n0ZVrkv0rVpK7TFZJf4RpiOEfRUbHTO3+UwNA/wCYtc6vS4/DXf4u/FwfWZf47fHo0rhStcXCCWrkP66rlJz3xxWv9p7lovxXJMbUiIj3PUwfpysdct9/h+QqtMSlhY0iKP6CFraeIje1gGL7V1x+kvmtta3d6tdFp9LSbY8e8x85at5cchZo7fattPRY43t1nyXJOfNM1p0r06/dlQaJuzG/4thBs93Sk3Rt+dx2b+pZRhy6yYiOlfs482p0+hiYiebJMfP5+RqHRsVjiqHMz6PNYzbjjAPsWduC5Yn1bRs5cXHopXacfX4s+Ohph0pp37hDFF7TI73LOvBcn8rwX/UVv44vrKxopW7IJpP3kzQPBkYPtW+vBqx4ry5r8e1Vu0Vj7mFW0fJ0kDN7munP/Vc5dVOFYK943ceTimrv3yT8uh3V07hbnXNb5jPimeq2wXXTTYqeGsQ4r5bW62mZ+MqWQLo2apssESbMZssDFdmE2OGowmTBqJuayqboiBZVEsglkCkIiIBZBlTRIjClgU2ZxLCmp1jMNkSwn0q1TRtiyx0geMM7S+2QlGUzB1C56Y3O7iFwajQ0ydY6S79Jr8unn1Z3jyljVNE6MYmkSx7OdbezSdge3aw8cj1ErxcuC+KdrQ+o0mvxamPVnafL2hSVb4nYo3ljtlx1jrBGwg9YOSxraY6w6cmOmSvLeN4NLJSuN5aBjndscs1PGf8ATFw3g2w3LfPE81OkdXlW4BhvO9bTEeXcWy0w6Gj4R6ctZL7OdAWE8UzzHdnX9P4I72mV7dKYfk6WjiPU5tLA9w4OlDiFptrs9u9nTTgmkr/GZ+f4XP0/UuFvhMjR5sbuZb6sdgtM5bz3l2U0Gmp4ccf3/bCe8uN3EuPaSXHxKw33dVaxXpEbBdGUDG0ucGtBe47GtBc48AMyqlrVrG9p2j3tgNCvbnO5lMPNecU1v3LbuB9LCuvDos+XtXp5y8rUcZ02LpE80+78i2SKP5GPnHfSzBrrb2xdEfaxdy9fBwqlet53n7PB1XGM+WNq+rHu7/VVLikJc9xeTtcSST3r1q0iI2h4/OLIFlsx51zYFdk51zaZTZjzrWwKpzmESJzHwIm44FU3HAiDhREsiJZBLKoFkEQCyIFlQCFAEGZKgxnhRVDmosEMajOJVPpgVJjdlFlbInRm8bsJsQesEHaCDkRuK1XwxaNpjo21yTE7x3UzULZM2AQP8wn4h5+q4/JncfJ3t2LxtRw61fWx9vJ7+j4zMbVz9ff+WorInRvwyNLHDa1wsePDevEzdLbS+lwZK3rzVneEgaXGzQXHsaC4+xao69m2b1jvLYw6GqHdGmm4mN7W+JFlsrjvPaJab6zBTxZI+rIZoKX55ii9OWK/qtJd7F0U0We3akuW/GNJT+e/whY3RkbenU4t0MT5P5pCzxsV104TmnxTEOLJ+occeDHM/HouY2FnQpnSnzppC4epGGjuJK7cfB8ceOZn7POy8c1N/DMV+H5laa+bCWscIGHayFrYWnjgAv33XoYtHix+GsPKy6i+Sd8lpn4yxBSLp5WnnXMpFdmE3XNplWHMtbAibrBEENzBiIOFBLIJZESyoiCIiKoCgCoCAIiIAgBQBBlSrEYziiksioAi7phQ3IWoy3IWqMolkQ1sjBZryANgvcDh2LVfBjvO9qxLOuS1e0yd2k5jtmk4Y3W96Rhxx2rH0WbzPeWO8l3SJPE3WyKxHZNwEabHMIjVTmMI1WPMYMROYwaibrAETcbIhggKG6BDcEAQ3S6AIJdES6CXVARAJVCgnPK3Zne4/BNwUERARQKAKbo//9k="/>
          <p:cNvSpPr>
            <a:spLocks noChangeAspect="1" noChangeArrowheads="1"/>
          </p:cNvSpPr>
          <p:nvPr/>
        </p:nvSpPr>
        <p:spPr bwMode="auto">
          <a:xfrm>
            <a:off x="307975" y="3651570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4741" name="AutoShape 11" descr="data:image/jpeg;base64,/9j/4AAQSkZJRgABAQAAAQABAAD/2wCEAAkGBxQQEBQUEBAUDxQUFA8QFA8UFRAPDxAPFBQWFhQUFBQYHCggGBolHBQUITEiJSkrLjouFx8zODMsNygtLisBCgoKDg0OFxAQFywkHCQsLC0sLCwsLCwsLCwsLSwsLCwsLCwsLCwsLCwsLCwsLCwsLCwsLCwsLCwsLCwsLCwsLP/AABEIALcBEwMBEQACEQEDEQH/xAAcAAACAgMBAQAAAAAAAAAAAAABAgADBAUGBwj/xABLEAABAwICBQcGCQoEBwAAAAABAAIDBBESIQUGMWFxBxMyQVGBkSJScpKhsRQjM0JTYoKywSQ0NUNjc3Sis/BEVIPxFZOjwtHS4f/EABoBAQEAAwEBAAAAAAAAAAAAAAABAgMEBQb/xAAzEQEAAgECBAIJBAICAwAAAAAAAQIDBBEFEiExMlETIkFhcYGRodEGM0KxI+EU8CRSYv/aAAwDAQACEQMRAD8A4ZfVOUQqghAzQqhwqGCBgqGCBgEDBUEIGCBkDBAwQNZUMgKIICBggYIGQMEDBAwCIYIGAQOAqLWBBc1AxKIUqgXRFciiscqDjgtLaKqGCocIgqhgqGCBggYKhggYBAwQMEBCocIGAQMAgIRDBAQEDBAwQMAgeyIIQMEDAILGqi1qCxqIJRAIVAQVyKKoKDjVpbTBEEKoYIHCoYKhkDAKhggZAzUBVDBAyBmoHQFAQiGCBggZAQgcIhwgKBgFQ7UDtCCwIHsqg3RAQBBW9RVBQccFpbDKoYIGCoYKhwgYIGCoIQMEDKhggYIGCBggYIGQEIghAwQMEDBA4RDBAwQMFQ4QO1BYFUMAgKAFEKSgregpKiuPC0tghVDBAwVDBUOEDBUMEDICFQwQMEDBAwQMEDBAyAhEEIHa0nqJUmYjvK7GCqGCIcIGQEKhwgYILGqocIHCAFACiAUFb0FKiuOC0thgqhgqGCBgqGCBgVQwKAgoGBQEFUMCgYFA7UAdM1vScG8SAsZtWO8rsofpWFu2VvccXuWqdRij+S8s+THk1hiGwPfwFveQtU63HHbqvo5Yk2sp+ZEBvc4nPgLe9ara+fZVlGL3sKXTczvn4PRAHt2+1c9tXlt7dvgyilWA9xcbuJcfOJufErRMzPWWa+CvlZ0ZXN3XJb4HJZVy3r2lJrEtlT6yyt6YZJxBY494y9i6K63JHfqwnHDaU2tER6bHxndaRviLH2Lorrq/yhjOLybOm0pC/ozMv5pOB3g6xXRTUY7dpYTS0exnALdE7sDBUO1EWBUOAgZEQoAgUoEegpIUHGrS2iFUMEDAqggqhgUBBQMCqDdAQ5AQ5B1uitX4p6VpcXse8O+NaQSw4iMmnLq6wvJ1GryVyWrE9HRTHWYiWl0lqDV7aesEw815dA+3EXaT4Lm/5WSe9pZ+jjyclpXQlZBf4RBM0dbjeWP12ktWM5LT3mTl9zUNsdluIzWO4ICbgqggKiIgoIgP996oiCWQZejTMXYafnC4noRY3OP2W7fBZReadp2Tbd6bqpqjpGRzXVmGCHaRIGmoc3saGdHi7wWyuuyR2ndPQ1ZOl6IQTuja4vDcNnHIm7Qc/Fevp8k5McWmHPevLOzFC3MFgRDBBCgVACgRyCkoOKutDaN1QQUQboGxKghyAhybg4k3BxJuqYk3QQ5N1ejarG9JFwf99y8LV/u2dWPww3DVzM1rHkdaitZpLVykqbmaljLj+saOak9dtirujmNIcl0TrmmqnxnzJWiVvAObYjvusosmzltJ8n9bBciETt86FwkNvRyd7FeY2c5JTPacLo3td1tc1zXDdYi6y3TZbFo+V/Qglf6McjvcE3hNmwp9U62ToUNQeMUjPvAJzQbS2dLyb6Sk/wAG5g7ZHwsHhiv7E54Xlbij5Hq5/wAo+nhG97pD4Bv4qTkg5W/oeRRo/OK5x3RRtZ/M8u9yx9JJyul0dyX6OhsTC6oI65nuePVFm+xTmtK7Q6mjoooG4YIo4Wj5rGtYPYpspZitsQjznWY/lcn2PuNXu6P9mHFl8UtcF1NZwgcIIoFVAKBHKIqIQcPdaG4QUEugOJBMSoOJBMSA40ExqCY03ED03V6Xqeb0cX+p99y8XV/u2dOPww3gXI2HCBggYKh2m25UdDQ5sabDZtsEmEZQf/dgsdg2I9qbQJdNgEEKDkNP8olFSSPic6SWWM4XRxsJwu7Mb7NPcSurFpMuSItEdGubxDe6I0gKmnina0sbLGyUNNi5ocLgG3XmtVqzW01n2MondbKrA831lP5XJ9j7jV72j/Zq48vjlgBdLWcIiwIJZACECkIEKCstURwd1zt6XVAxIJiUExIBiQTGm4mNNxMam6piQTGm49T1FGKhj4y/1HLxtX+7Lpx+F0AYuVsMAgNlAQqGCygdDQfJt4IjIUDAoCoiIrRa46xs0fTOldYvN2wxHbJLbIeiNpPZ3Ldgwzlvyx82NrcsPnKeZz3Oe84nOc57nHa57jdx8SV9FEREbQ5X0RqR+jKP+Gp/uBfP5/3b/GXTXww2kqkK8h1w1hhir5o34w5piucILM4mOFiDc5EdS9PT6ulKRSznyY5mZmFdFpKKb5OVjz5oNneqc13UzY79rNE0tHsZ7VtYrGoHsoAWqoBagQtUCFiDzu6528LoBdDZLqLsF1NzYMSbqGJTcHEm4rdO0bXBarZ8cd7MuWVbq0bz7FotraR2jdlGOSCu7Gi/abm3cue+svPboyikNxobW6rpg0RzDC29ozHFzeeZvZoPtXHe82neWyOjt9E8p7HWFXAWftIzibxLTmO66w3ZOy0ZpWmqheCdj+1t7PHFpzHeqM11OQgrwIGa1ZQN/Q9AcFUXogqCIOf121l/4bTCXmuec54iY2+FoeWuddx228k7Fv0+D01+XfZja20PCNMaVqNITh8zjLI4hjGNBwtucmRs6hfv7br3MeOmGu0dIc8zMy1hC2o+itSP0ZR/w1P9wL5/P+7f4y6a9obSVYwr505TP0tVelD/AEIlZRzCI2FJpmeLoTPt5rjzje5rr27ltpnyU7SxmkT3hvKPXWQfKxNfvYSw+Bvf2Lrpr7x4o3apwx7G7o9bad9sTzCeyQWb6wuB3kLpprcc9+jXOG0OgmY5hs9paewgi47R2rqret43rO7XMTHdWXrJiQvQJjQec3XK6NgJRW00Dq9PXF4p2BwZhL3OOFrcV7DtJyOwdS05c1Me3MyrWZ7NXpCN0Ejo3tcHMNiCHM7wHAG2+y5511PZEs/RyxX1NuoeK1zrvKp6P3qDVu3eC1TrMk9tmXJBDO49Z9y1zqMk+1eWFZcTtJPFaptM95ZIFiD/AH2oIEF0Yy/v3rGVhaD/AH/92LFTxyFpBBLSMw4HCQe0EIOm0Rr3WU9hznPNy8mUYsvSve/EqjttEcplPLYVMboHZeUPjI78QL+wJurs6OWOZjXxPD2vGJrhmHDtaetZQN3SizQs0XKIiAqDi+VTRU1XSwx08ZleahhsLANbzcgLnE5NGYzK69HkrjyTa09NmF4mY6F1G1BZQfGzETVNiA4X5uEEZiO+09WI91s73U6ucvSOlStNnhkm08T717de0NEvojUr9GUf8NT/ANNq8DN+7f4y6K9obSQqVV86cpf6WqvSh/oRKI5lpubDMnKwzJPBOyNzo7VatqPkaKdw7TG6NnrPsE5oXZ12ieSGrksaiWKlb2ZzyeqLAeKnP5HK77V/UGjoLPDDUyjMTTWdhPaxoFm9wvvTabd16Qxddpzjiv2SWHUM2r1+HV2i3ycuons5rn16TmAyIBjUHn643SKK9L5F5M6pu6md486PwXn66PDLbi9r0LSuhYKtmGohZKOokeU30XbR3Lz9m55vrHySHN1DKDtPMS9W5rwPeO9Q2eaaX0JPSOw1ML4TsGIeS70XDyT3FGOzXFBEEVEQGyguj/v/AHWMrC24/vL2rFWXQaOlnNoYZJTs+LY5/iQLK7DrtD8l1dNYyNbStPXIQ59tzG39pCuyu/0HyX0kFnT4qtw6n5RX9AZEcbqxVN3XVkLREGtaGtBZZoAAFiLWWUQHo3nDnmsrQjJWIIKCIiIAUV8sy9I8T719NXtDll9D6mfo2j/hqf8AptXg5v3bfGXRXtDZSrGqsCTVWileZZaKCWR+EukkjbI5xAAF8Q7APBard5VsqWhihFooY4h2MYxg9gU2N2FrNpZ1JSySsidO9oAZEwOcXvcbNyaL2F7ncCtuOkWtETOyTPR57Saa0nHXUIqpmltZ5ZpGsY3mousOBbiaQDi6R6JB2LtnHhnHfljw+1r3tvG70eYrlhm4LX59nxcJPe1eroe1nNn9jlhMu9o2MJkNjc+omzjFxuhEHoXI274+pHbFEfB7v/ZcWu8NW3F3l6w0rzm84QVVdGyZhZLG2RpyLXAOae4qbDzvWPklhlJdRyfBnHPmnAvhJ3G92+0bkNnBVfJtpFjsIpDL9dj4iw97nBRNltPyX6Tftpmx+nLCPcShs2lLyO1zunLTxfbe8+AZ+KGzb0nImf1te0fu4c+4l/4IbN7Rcj9EzOSWom3FzY2/ytB9qL0dDo/UbR8FsFHGSPnSXmdfi8lNoN29iDGWawNZ2Mbhb4AK7JusQKVUVVnQ72/eCLBaTYsrIyVioqA3QBBEHy3P0nek73r6avhhyy+hdTf0bR/w1P8A02rwc37tvjLor2hsZSpVWTCfJHALVbvKiUFFTUtiaXyPbG0Zl7nBjQN5KyiN+kJLy/WeldBpaiqaapdK6slb5ORa2mxRCzPqFj3eBK7sU82G9bR2/trnpaJekSrmhm8+1+kBljaCCWteS24u0OItcdV7HwXqaGOlnNm7w5UhdzSBCAJuOWXC3iqO75IJLVko7YHHwkj/APK5NZ4I+LZi7vYGLzm9ZiQTEgBcgAce1ZRCHBV2DBYhgoMDWDTMdFTvnluWsAAaOk97jZrG7yfDM9Syx45yWisJM7Q8U0rrdXaQlDGySNDzhZS05e0HbkcPlPy23yyvYL16afFijeY+ctE2mzR6T0XNSyAVET4JLB4xWxEXyc1wOeY6iujHemSvqzvCTEx3e28memn1dA0yuL5Invgc89J+ENc0k9ZwvaCesi68bV4ox5ZiO3dupO8OqK52Sup6B7veFFJSbFlZGQCsVFEFFRQBVHn2j+SqmacVRLJUEknAPiY9t/m+V/Mu22vyTG1ejD0cO2pqZsUbY424GMa1jGC9msaLAC+5cu8zO8s3N6z6409Hdrn87L9AwguB/aO2MHHPsBXTiwXv1jt5sJtEN7oOpfLTRPkbge9ge5li3DfMCxzGVtq57xEWmIbI7M4lYjSa3aOp6mldHVyNhZcPEpcyMxvbseC7Lt7iVtw3tW8TXuxtETHVw2go9HUUnOQS1GlpmNLGOY0yxQNIIs19hEwWJzLsrnZddOS2S0ettWPp/tjSvX1esq9Oa8SOBGNtM36OAtqKk8ZyOaj+wHngtEXpvtWOafs9CnDssxzZPUj39/o5mkqecxHCGC9/nOc4na58jrue45XJPgMl6eim083NPk5eI4ceOKckT7e/efeyLLueYmFALKDkbri3b0BTcdnyTm2kDvp5h/PEfwXNqv2/mzx93srXLzXQsBQG6AEoC1ZwknCBwoHCg5HlF1dqNIRwx05jaGyPkeZHOYL4cLLYWm/Set+mzVxWmbeTC9eZiahaiP0fO6aaWOVxjMbWsD/ILiC44nAdQts61nqdVGWsViNitNnHcremmVFY2OMhwpmvjc8bDK4gvaD9XC0ccXYuzQY5rSZn2teSd5ehcmminU2jow8YXyl1Q5uwjHYMB34Gs77rg1WSL5ZmO3ZspG0OoK52RJ+geH4oqul2LKyMhYA3QFBFFabSWtVHT356riaR8wOEknqMufYt1MGS/hrLGbRDkNLcrMDMqaCSc5AOeRBGSezIuPCwXXTh958U7fdhOSPY0dfpPSlazFM9ujac/OcTSNc3sF7yyHcMis5nS4P/AKn6/wCmeLDmzzy0rMtNC6Cl/NgZ5f8AOStDQw9ZggN8J+s8k9gC5M+uvk6R0h7+k4JFNrZp+X5bml1vqGQsYKzBhFrNpWzy7STikllAcb9YC5Y1WGsbWrMz8WWbgufLltasxFZ7MSq1kkf06mtlHZz8dIw8WQx3t9pSeIRHhxx/f9tlP05/75fpDVPrW3xNgha76R7XVUvrzuf7LLXbX5rdN9o93R24+BaWneJt8ZWvgqakAu5xzNodI7m4Bvbis3wWulcmWekTLdfLo9JHetfh3/JodDRszkfzzh8xmJsY4vObuAA9Je1h0eW3inlj3d3zep4pTf8AxV3nzt+PyynC9hYNA2NAs0cAvUxYq442q8TNltktzXneUEa3OdCxAmFEckym7VxxRvmVzKcLOKpu6zk5GGvbvjlb7L/9q59XX/GzxT6z1xhXlbOlaCoproiXRRas4SThEO1YqcFQFQcFyla6fBWmmpnflD23fIP8PG7Zb9oRs7Bn1i/ZpNN6Sea3b+2u9tukOT5NdTjWSConb+Txuyaf8RK3q3sB29pFu1dWr1PJHJXv/TGld+svZmTtc5zWva5zbYmgguZe9sQGy9j4Lydm0SVRrNY651PSTysbjdHFLI1pvZxa0kDLgrEbjgafldia2zqSQutc4ZIyzxIB9i7I0dr9YmGE32Vz8smdo6Jv258/AMWccPn+VvsnpPKFZ5RdJTfm1C3PzYKmoPcQQPYkaTBXxX+8Qc1vIJavT82Zx07T1uFJSNHHnLPCf+HSOs7/AFWKZbdIhqavQssl/h2mIj2tE1RpBw+w3IcLrGeI6fH4K/1DsxcK1eXtSfn0/tUzR+j4v8zWns8ijhJ7sT7eC5cnF7z4Yelh/TmWf3LRH3/r8r49OGL80p4KLqxxsElRbfNJd3hZcWTWZcnil62DgelxdbRzT7+30hqaqqc9xdK90jjnie5z3kcXLGlLXd1rYsEcsREdN9o9zGxF24ZcSuyK0xx16y4ZvlzT0jlr7+8tnTxQlgLnSlxGbGtjY0H0yXX8FKcKtl9fm2iXJn45bDacdaR09syubHH82nLj2ySPePCMMXVTg+OPFaZefk49qrdto+X5ZET3joBkPVeNjGPHCS2Mesu3Hw/BTtX6vNzcQ1GXx5Jn5iWFxu4lxO1xJcTxJXZWkV6RDjm5g1ZNcyNlWEoUQhVCojRCFatmZ2wq7JuzNHzSQyNkhfHHI2+F0t+azBBD+wEEi+8G42rTqOWMczbs3YKWveK0jeXoGhNdY3vENYw0M+VmPN4ZQdjopdhB/wBidq8y2HpzVneHRvtO1ukrtaNbTo6VhmpnvpXtANVH5RhlLiLPZ5tsJve+3auW9+WWToNF6Siqomy08gljfm14vY9RBBzBHYc1lExMbwjMV2VGpCHCBgopwoNXrTpkUNJLORiLAAxp2OlccLAd1yL7gVlix+kvFWNp2jd871NQ6V7nyOL3vcXuedrnHMle7WIrERHZztlPrHVSMZD8IkawAMZTxfFMwgWDQyO2LvusIwY6722+c/7N5l6PyP6Lmp2VJmgfC2Q07mY24C/DzuLyTmOk3aOtefrb1vavLO+zdjiY7vQyVxs3Ga962xU8MsEbzLVPjkayKLynxuwny3kdAN29uWxW1Lejm3aPNuwxveOm/V5xQ6zyuF3w0r39cj6aB8hO91s15s6vL23fU4eD6XJHNasx7t2e3WyqHQkbFujhp4/cxYTqMk+11V4Po4/h95Uz6wVUnTq5ju5x7R4NIWM5LT7XRTRaenhxx9GBI8uN3EvPa4lx8Ssd5dNa1r4Y2+AXRSlUAlZwxkrYy5wDWlzjkGgFziewAZlbqWmOkNGWtNua3s822g0UGZ1G3qgafKJ/aOHRG4Z+ivT02ivfrbpD57XcZpXeuDrPn7I/K7CCb4QNwAa0DqAA2Be5WsViIh8xe82mZmd5XNasmuZNZVjuBCICMQKoVEKUC3TeBhGGygqfkisSomysuTWz/gv8HocM6arHPvNT1tm829rZor35mS5aCdpjI8qN29pG+6+ex5r453rL67UaLDqI9eOvn7XQaD0xLCMFM74XCRZ2jKgh0ob1inktaQfVtfLoHau+ubFm6X6T5+x87quG5tP60etV2epOk6JzHRUbfgzsb5H0brskjebB+FhOzIdHIblLYJx/Dz9jhi0S6kFYqgKgsaUDBQO0qDQa5atnSMUcXPcw1kolcQ3GX2Y5oAzFukStmHL6K0223S0btVo/kwoo7c5ztSfrvLG+EeH3rZbWZZ7Tt8EikQ6BsNFo5lw2nom9bviocR3uNi4+K0b3yT7Zn6r0hoK/lIpsXN0kc1fL1NiY8NvxIxEbw0rfXSX23vMVj3pz+TmdNaw1k9xVVLdHx9dLSkTVjh2PeDaPvc3bm0rC+fTYfD60/Z36bhmp1HWK7R5z/wB6uVq65rGOipoxTsc1web46iYftZbA2+q0NbuK8rV6nNmjmnwvpdLw3T6fpM819vp8mtoSuGr08HZnArNvMCiGuqGjBcbMBefNaC4+AVS1q1je07fFmt0PL+saIB2zOERt+7PlnuaV049LmyeGsvOzcV0mLvfefKOv+l8dDA3pyPnPmxjmY/XeC4+qF6OHhN58c7PH1H6gtPTFT5z+GQKvCC2FjYGnIhgONw7HyElzuBNty9XBosWLtHXzl4eo1ebPO+S8z7vZ9FIauzZxzK1rVWEytARiiMUQkFdmIIBZUBAtkRXLCmwwJ4ljLOGEWYSCWhwHzTex3G2a58tIvWaz2lvw2mlotWesCaQSG8BN/oHkY+Ebtj+BsfS2rwc+ivj616x931Gj4vS+1cvSfP2MUOsSCLEEgg5EEdRHUVxcz3ImJjeGyFc2Uj4QHOc22CqjOCritss/9YB2Oz7HNXXg1d8fTvHk8nWcIxZvWp6tvs67ROuE1M0Gq/LqfIfDYhaWK+wTxHMd/cXrurGPN1xztPlL5vNgy6e3Lkj5uzo9P00jcTKqEtPbIxpHEOIIPFappaJ2mGveJSbWijj6dbTt3c7GT7CrGO89ok3hgVPKFo6PbVB/7tk0nta2yyjT5J/inNDWP5VqUnDTwVNS7sYxgHhixfyrP/iXjxTEfE54Vza56SkF4dFtpm/S1T8AA7bSc3+KxnHgp48n0ZVrkv0rVpK7TFZJf4RpiOEfRUbHTO3+UwNA/wCYtc6vS4/DXf4u/FwfWZf47fHo0rhStcXCCWrkP66rlJz3xxWv9p7lovxXJMbUiIj3PUwfpysdct9/h+QqtMSlhY0iKP6CFraeIje1gGL7V1x+kvmtta3d6tdFp9LSbY8e8x85at5cchZo7fattPRY43t1nyXJOfNM1p0r06/dlQaJuzG/4thBs93Sk3Rt+dx2b+pZRhy6yYiOlfs482p0+hiYiebJMfP5+RqHRsVjiqHMz6PNYzbjjAPsWduC5Yn1bRs5cXHopXacfX4s+Ohph0pp37hDFF7TI73LOvBcn8rwX/UVv44vrKxopW7IJpP3kzQPBkYPtW+vBqx4ry5r8e1Vu0Vj7mFW0fJ0kDN7munP/Vc5dVOFYK943ceTimrv3yT8uh3V07hbnXNb5jPimeq2wXXTTYqeGsQ4r5bW62mZ+MqWQLo2apssESbMZssDFdmE2OGowmTBqJuayqboiBZVEsglkCkIiIBZBlTRIjClgU2ZxLCmp1jMNkSwn0q1TRtiyx0geMM7S+2QlGUzB1C56Y3O7iFwajQ0ydY6S79Jr8unn1Z3jyljVNE6MYmkSx7OdbezSdge3aw8cj1ErxcuC+KdrQ+o0mvxamPVnafL2hSVb4nYo3ljtlx1jrBGwg9YOSxraY6w6cmOmSvLeN4NLJSuN5aBjndscs1PGf8ATFw3g2w3LfPE81OkdXlW4BhvO9bTEeXcWy0w6Gj4R6ctZL7OdAWE8UzzHdnX9P4I72mV7dKYfk6WjiPU5tLA9w4OlDiFptrs9u9nTTgmkr/GZ+f4XP0/UuFvhMjR5sbuZb6sdgtM5bz3l2U0Gmp4ccf3/bCe8uN3EuPaSXHxKw33dVaxXpEbBdGUDG0ucGtBe47GtBc48AMyqlrVrG9p2j3tgNCvbnO5lMPNecU1v3LbuB9LCuvDos+XtXp5y8rUcZ02LpE80+78i2SKP5GPnHfSzBrrb2xdEfaxdy9fBwqlet53n7PB1XGM+WNq+rHu7/VVLikJc9xeTtcSST3r1q0iI2h4/OLIFlsx51zYFdk51zaZTZjzrWwKpzmESJzHwIm44FU3HAiDhREsiJZBLKoFkEQCyIFlQCFAEGZKgxnhRVDmosEMajOJVPpgVJjdlFlbInRm8bsJsQesEHaCDkRuK1XwxaNpjo21yTE7x3UzULZM2AQP8wn4h5+q4/JncfJ3t2LxtRw61fWx9vJ7+j4zMbVz9ff+WorInRvwyNLHDa1wsePDevEzdLbS+lwZK3rzVneEgaXGzQXHsaC4+xao69m2b1jvLYw6GqHdGmm4mN7W+JFlsrjvPaJab6zBTxZI+rIZoKX55ii9OWK/qtJd7F0U0We3akuW/GNJT+e/whY3RkbenU4t0MT5P5pCzxsV104TmnxTEOLJ+occeDHM/HouY2FnQpnSnzppC4epGGjuJK7cfB8ceOZn7POy8c1N/DMV+H5laa+bCWscIGHayFrYWnjgAv33XoYtHix+GsPKy6i+Sd8lpn4yxBSLp5WnnXMpFdmE3XNplWHMtbAibrBEENzBiIOFBLIJZESyoiCIiKoCgCoCAIiIAgBQBBlSrEYziiksioAi7phQ3IWoy3IWqMolkQ1sjBZryANgvcDh2LVfBjvO9qxLOuS1e0yd2k5jtmk4Y3W96Rhxx2rH0WbzPeWO8l3SJPE3WyKxHZNwEabHMIjVTmMI1WPMYMROYwaibrAETcbIhggKG6BDcEAQ3S6AIJdES6CXVARAJVCgnPK3Zne4/BNwUERARQKAK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05147500"/>
              </p:ext>
            </p:extLst>
          </p:nvPr>
        </p:nvGraphicFramePr>
        <p:xfrm>
          <a:off x="134597" y="1873452"/>
          <a:ext cx="4288779" cy="2348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4746" name="Picture 1" descr="https://encrypted-tbn2.gstatic.com/images?q=tbn:ANd9GcSAsRLv_8qyX3XVeiGNDYdlZzi1aJCYFgnS3GG-VUdPPL1t1cPp"/>
          <p:cNvPicPr>
            <a:picLocks noChangeArrowheads="1"/>
          </p:cNvPicPr>
          <p:nvPr/>
        </p:nvPicPr>
        <p:blipFill>
          <a:blip r:embed="rId8" r:link="rId9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9"/>
          <a:stretch>
            <a:fillRect/>
          </a:stretch>
        </p:blipFill>
        <p:spPr bwMode="auto">
          <a:xfrm>
            <a:off x="7812262" y="0"/>
            <a:ext cx="1223963" cy="1268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987824" y="5099953"/>
            <a:ext cx="3745110" cy="518636"/>
          </a:xfrm>
          <a:prstGeom prst="upArrowCallou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КОЛИЧЕСТВО УЧАСТНИКОВ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39AF8D2-EFFA-49CB-83EE-0137E3FAF8E4}"/>
              </a:ext>
            </a:extLst>
          </p:cNvPr>
          <p:cNvSpPr/>
          <p:nvPr/>
        </p:nvSpPr>
        <p:spPr>
          <a:xfrm>
            <a:off x="573129" y="4672491"/>
            <a:ext cx="3098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cs typeface="Arial" pitchFamily="34" charset="0"/>
              </a:rPr>
              <a:t>МУНИЦИПАЛЬНЫЙ ЭТАП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1675" y="395127"/>
            <a:ext cx="4137993" cy="1859849"/>
            <a:chOff x="1959" y="44624"/>
            <a:chExt cx="4137993" cy="1859849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44624"/>
              <a:ext cx="331236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УСПЕХ КАЖДОГО РЕБЕНКА</a:t>
              </a:r>
              <a:endParaRPr lang="ru-RU" dirty="0"/>
            </a:p>
          </p:txBody>
        </p:sp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1746849421"/>
                </p:ext>
              </p:extLst>
            </p:nvPr>
          </p:nvGraphicFramePr>
          <p:xfrm>
            <a:off x="1959" y="176638"/>
            <a:ext cx="1797685" cy="17278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39AF8D2-EFFA-49CB-83EE-0137E3FAF8E4}"/>
              </a:ext>
            </a:extLst>
          </p:cNvPr>
          <p:cNvSpPr/>
          <p:nvPr/>
        </p:nvSpPr>
        <p:spPr>
          <a:xfrm>
            <a:off x="5652120" y="4672491"/>
            <a:ext cx="2878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cs typeface="Arial" pitchFamily="34" charset="0"/>
              </a:rPr>
              <a:t>РЕГИОНАЛЬНЫЙ </a:t>
            </a:r>
            <a:r>
              <a:rPr lang="ru-RU" b="1" dirty="0">
                <a:cs typeface="Arial" pitchFamily="34" charset="0"/>
              </a:rPr>
              <a:t>ЭТАП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474200922"/>
              </p:ext>
            </p:extLst>
          </p:nvPr>
        </p:nvGraphicFramePr>
        <p:xfrm>
          <a:off x="4499769" y="1879031"/>
          <a:ext cx="4536727" cy="2348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9B30D82-04A2-438D-9384-AF04CC91AB02}"/>
              </a:ext>
            </a:extLst>
          </p:cNvPr>
          <p:cNvSpPr/>
          <p:nvPr/>
        </p:nvSpPr>
        <p:spPr>
          <a:xfrm>
            <a:off x="6081217" y="3623874"/>
            <a:ext cx="30875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Светлана Михайловна Малюченко,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 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 МБОУ «Лицей имени А.Г. Баженова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»</a:t>
            </a:r>
          </a:p>
        </p:txBody>
      </p:sp>
      <p:pic>
        <p:nvPicPr>
          <p:cNvPr id="13" name="Рисунок 12" descr="Изображение выглядит как человек, молодой, одежда, держ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13832B25-1F85-41A7-B976-FDB2CD45B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" y="163940"/>
            <a:ext cx="2138899" cy="320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7BFFECE-E142-4959-A413-453CB8601FC1}"/>
              </a:ext>
            </a:extLst>
          </p:cNvPr>
          <p:cNvSpPr/>
          <p:nvPr/>
        </p:nvSpPr>
        <p:spPr>
          <a:xfrm>
            <a:off x="1230580" y="133382"/>
            <a:ext cx="3087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Марина Викторовна </a:t>
            </a:r>
            <a:r>
              <a:rPr lang="ru-RU" b="1" dirty="0" err="1">
                <a:solidFill>
                  <a:srgbClr val="000000"/>
                </a:solidFill>
                <a:latin typeface="Adventure" pitchFamily="2" charset="0"/>
              </a:rPr>
              <a:t>Калагина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директор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 МБОУ «СОШ №4»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</p:txBody>
      </p:sp>
      <p:pic>
        <p:nvPicPr>
          <p:cNvPr id="14" name="Picture 4" descr="Картинки по запросу Салангина Елена Викторовна">
            <a:extLst>
              <a:ext uri="{FF2B5EF4-FFF2-40B4-BE49-F238E27FC236}">
                <a16:creationId xmlns:a16="http://schemas.microsoft.com/office/drawing/2014/main" xmlns="" id="{8A95D19D-20C6-4078-9212-83127AF9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3" y="3061055"/>
            <a:ext cx="2232247" cy="334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User\Рабочий стол\Шевченко С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4944" r="21428" b="34075"/>
          <a:stretch/>
        </p:blipFill>
        <p:spPr bwMode="auto">
          <a:xfrm>
            <a:off x="6966629" y="163940"/>
            <a:ext cx="201622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7BFFECE-E142-4959-A413-453CB8601FC1}"/>
              </a:ext>
            </a:extLst>
          </p:cNvPr>
          <p:cNvSpPr/>
          <p:nvPr/>
        </p:nvSpPr>
        <p:spPr>
          <a:xfrm>
            <a:off x="6156176" y="2053705"/>
            <a:ext cx="3087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Светлана Николаевна Шевченко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</a:rPr>
              <a:t>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</a:rPr>
              <a:t> МБОУ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</a:rPr>
              <a:t>«Гимназия»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venture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7BFFECE-E142-4959-A413-453CB8601FC1}"/>
              </a:ext>
            </a:extLst>
          </p:cNvPr>
          <p:cNvSpPr/>
          <p:nvPr/>
        </p:nvSpPr>
        <p:spPr>
          <a:xfrm>
            <a:off x="-98880" y="5193534"/>
            <a:ext cx="3087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Елена Викторовна </a:t>
            </a:r>
            <a:r>
              <a:rPr lang="ru-RU" b="1" dirty="0" err="1">
                <a:solidFill>
                  <a:srgbClr val="000000"/>
                </a:solidFill>
                <a:latin typeface="Adventure" pitchFamily="2" charset="0"/>
              </a:rPr>
              <a:t>Салангина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,</a:t>
            </a:r>
          </a:p>
          <a:p>
            <a:pPr lvl="0" algn="ctr"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директор</a:t>
            </a:r>
          </a:p>
          <a:p>
            <a:pPr lvl="0" algn="ctr"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МБОУ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СОШ 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№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20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52" y="2118317"/>
            <a:ext cx="2118959" cy="317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7BFFECE-E142-4959-A413-453CB8601FC1}"/>
              </a:ext>
            </a:extLst>
          </p:cNvPr>
          <p:cNvSpPr/>
          <p:nvPr/>
        </p:nvSpPr>
        <p:spPr>
          <a:xfrm>
            <a:off x="2526830" y="5312052"/>
            <a:ext cx="30875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Татьяна Петровна Большакова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 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 МБОУ «СОШ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№7 имени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 П.А.Рубанова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enture" pitchFamily="2" charset="0"/>
                <a:ea typeface="+mn-ea"/>
                <a:cs typeface="+mn-cs"/>
              </a:rPr>
              <a:t>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venture" pitchFamily="2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75068" y="160431"/>
            <a:ext cx="1993827" cy="300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78B017-0CB7-40C9-8F4A-1C26E1F94C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3646" r="2420" b="1064"/>
          <a:stretch/>
        </p:blipFill>
        <p:spPr>
          <a:xfrm>
            <a:off x="4932040" y="2852936"/>
            <a:ext cx="208823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D4B852-3FC6-48E6-8A95-F1D2B622AC68}"/>
              </a:ext>
            </a:extLst>
          </p:cNvPr>
          <p:cNvSpPr txBox="1"/>
          <p:nvPr/>
        </p:nvSpPr>
        <p:spPr>
          <a:xfrm>
            <a:off x="5218780" y="5589051"/>
            <a:ext cx="3888432" cy="1200329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Подготовка и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результаты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в ВОШ коллективами школ: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8068" y="17564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Светлана Александровна </a:t>
            </a:r>
            <a:r>
              <a:rPr lang="ru-RU" b="1" dirty="0" err="1" smtClean="0">
                <a:solidFill>
                  <a:srgbClr val="000000"/>
                </a:solidFill>
                <a:latin typeface="Adventure" pitchFamily="2" charset="0"/>
              </a:rPr>
              <a:t>Светова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,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директор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МБОУ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СОШ №19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322210" y="4153468"/>
            <a:ext cx="276267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Arial Narrow" panose="020B0606020202030204" pitchFamily="34" charset="0"/>
              </a:rPr>
              <a:t>- </a:t>
            </a:r>
            <a:r>
              <a:rPr lang="ru-RU" sz="2400" b="1" dirty="0" smtClean="0">
                <a:latin typeface="Arial Narrow" panose="020B0606020202030204" pitchFamily="34" charset="0"/>
              </a:rPr>
              <a:t>Количество обучающихся, участвующих </a:t>
            </a:r>
            <a:r>
              <a:rPr lang="ru-RU" sz="2400" b="1" dirty="0">
                <a:latin typeface="Arial Narrow" panose="020B0606020202030204" pitchFamily="34" charset="0"/>
              </a:rPr>
              <a:t>в просмотре уроков «</a:t>
            </a:r>
            <a:r>
              <a:rPr lang="ru-RU" sz="2400" b="1" dirty="0" err="1">
                <a:latin typeface="Arial Narrow" panose="020B0606020202030204" pitchFamily="34" charset="0"/>
              </a:rPr>
              <a:t>ПроеКТОриЯ</a:t>
            </a:r>
            <a:r>
              <a:rPr lang="ru-RU" sz="2400" b="1" dirty="0">
                <a:latin typeface="Arial Narrow" panose="020B0606020202030204" pitchFamily="34" charset="0"/>
              </a:rPr>
              <a:t>»  -</a:t>
            </a:r>
            <a:r>
              <a:rPr lang="ru-RU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1607 </a:t>
            </a:r>
            <a:r>
              <a:rPr lang="ru-RU" sz="2400" b="1" dirty="0" smtClean="0">
                <a:latin typeface="Arial Narrow" panose="020B0606020202030204" pitchFamily="34" charset="0"/>
              </a:rPr>
              <a:t>человек</a:t>
            </a:r>
            <a:endParaRPr kumimoji="0" lang="ru-RU" sz="32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253969" y="1465063"/>
            <a:ext cx="2801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3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- Р</a:t>
            </a:r>
            <a:r>
              <a:rPr lang="ru-RU" sz="3600" b="1" baseline="30000" dirty="0" err="1" smtClean="0">
                <a:latin typeface="Arial Narrow" panose="020B0606020202030204" pitchFamily="34" charset="0"/>
              </a:rPr>
              <a:t>абота</a:t>
            </a:r>
            <a:r>
              <a:rPr lang="ru-RU" sz="3600" b="1" baseline="30000" dirty="0" smtClean="0">
                <a:latin typeface="Arial Narrow" panose="020B0606020202030204" pitchFamily="34" charset="0"/>
              </a:rPr>
              <a:t> </a:t>
            </a:r>
            <a:r>
              <a:rPr lang="ru-RU" sz="3600" b="1" baseline="30000" dirty="0">
                <a:latin typeface="Arial Narrow" panose="020B0606020202030204" pitchFamily="34" charset="0"/>
              </a:rPr>
              <a:t>по профессиональной навигации учащихся </a:t>
            </a:r>
            <a:endParaRPr lang="ru-RU" sz="3600" b="1" baseline="30000" dirty="0" smtClean="0">
              <a:latin typeface="Arial Narrow" panose="020B0606020202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baseline="30000" dirty="0" smtClean="0">
                <a:latin typeface="Arial Narrow" panose="020B0606020202030204" pitchFamily="34" charset="0"/>
              </a:rPr>
              <a:t>8-11 </a:t>
            </a:r>
            <a:r>
              <a:rPr lang="ru-RU" sz="3600" b="1" baseline="30000" dirty="0">
                <a:latin typeface="Arial Narrow" panose="020B0606020202030204" pitchFamily="34" charset="0"/>
              </a:rPr>
              <a:t>классов </a:t>
            </a:r>
            <a:endParaRPr kumimoji="0" lang="ru-RU" sz="36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942622" y="2414142"/>
            <a:ext cx="41553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- Зарегистрированы </a:t>
            </a:r>
            <a:r>
              <a:rPr lang="ru-RU" sz="2400" b="1" dirty="0">
                <a:latin typeface="Arial Narrow" panose="020B0606020202030204" pitchFamily="34" charset="0"/>
              </a:rPr>
              <a:t>12 </a:t>
            </a:r>
            <a:r>
              <a:rPr lang="ru-RU" sz="2400" b="1" dirty="0" smtClean="0">
                <a:latin typeface="Arial Narrow" panose="020B0606020202030204" pitchFamily="34" charset="0"/>
              </a:rPr>
              <a:t>личных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кабинетов школ</a:t>
            </a:r>
            <a:r>
              <a:rPr lang="ru-RU" sz="2400" b="1" dirty="0" smtClean="0">
                <a:latin typeface="Arial Narrow" panose="020B0606020202030204" pitchFamily="34" charset="0"/>
              </a:rPr>
              <a:t>,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к </a:t>
            </a:r>
            <a:r>
              <a:rPr lang="ru-RU" sz="2400" b="1" dirty="0" smtClean="0">
                <a:latin typeface="Arial Narrow" panose="020B0606020202030204" pitchFamily="34" charset="0"/>
              </a:rPr>
              <a:t>мероприятию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 подключены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89 педагогов</a:t>
            </a:r>
            <a:endParaRPr kumimoji="0" lang="ru-RU" sz="2800" b="0" i="0" u="none" strike="noStrike" kern="1200" cap="none" spc="0" normalizeH="0" baseline="3000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68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318" y="5038666"/>
            <a:ext cx="1350038" cy="1176120"/>
          </a:xfrm>
          <a:prstGeom prst="rect">
            <a:avLst/>
          </a:prstGeom>
        </p:spPr>
      </p:pic>
      <p:pic>
        <p:nvPicPr>
          <p:cNvPr id="3" name="Рисунок 2" descr="Пробирки">
            <a:extLst>
              <a:ext uri="{FF2B5EF4-FFF2-40B4-BE49-F238E27FC236}">
                <a16:creationId xmlns:a16="http://schemas.microsoft.com/office/drawing/2014/main" xmlns="" id="{7CF4C729-6A53-4626-95F1-9EA421073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9496" y="3607417"/>
            <a:ext cx="914400" cy="914400"/>
          </a:xfrm>
          <a:prstGeom prst="rect">
            <a:avLst/>
          </a:prstGeom>
        </p:spPr>
      </p:pic>
      <p:pic>
        <p:nvPicPr>
          <p:cNvPr id="6" name="Рисунок 5" descr="Глобус">
            <a:extLst>
              <a:ext uri="{FF2B5EF4-FFF2-40B4-BE49-F238E27FC236}">
                <a16:creationId xmlns:a16="http://schemas.microsoft.com/office/drawing/2014/main" xmlns="" id="{7A58F771-F07B-4782-9655-32C14949C9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70980" y="3239068"/>
            <a:ext cx="914400" cy="914400"/>
          </a:xfrm>
          <a:prstGeom prst="rect">
            <a:avLst/>
          </a:prstGeom>
        </p:spPr>
      </p:pic>
      <p:pic>
        <p:nvPicPr>
          <p:cNvPr id="8" name="Рисунок 7" descr="Телескоп">
            <a:extLst>
              <a:ext uri="{FF2B5EF4-FFF2-40B4-BE49-F238E27FC236}">
                <a16:creationId xmlns:a16="http://schemas.microsoft.com/office/drawing/2014/main" xmlns="" id="{4E557476-1EE6-4030-BCDD-63984BF7EF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0174" y="4338337"/>
            <a:ext cx="914400" cy="914400"/>
          </a:xfrm>
          <a:prstGeom prst="rect">
            <a:avLst/>
          </a:prstGeom>
        </p:spPr>
      </p:pic>
      <p:pic>
        <p:nvPicPr>
          <p:cNvPr id="10" name="Рисунок 9" descr="Учитель">
            <a:extLst>
              <a:ext uri="{FF2B5EF4-FFF2-40B4-BE49-F238E27FC236}">
                <a16:creationId xmlns:a16="http://schemas.microsoft.com/office/drawing/2014/main" xmlns="" id="{2F044852-8730-4BD5-8DED-DF323222C8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56434" y="679956"/>
            <a:ext cx="914400" cy="914400"/>
          </a:xfrm>
          <a:prstGeom prst="rect">
            <a:avLst/>
          </a:prstGeom>
        </p:spPr>
      </p:pic>
      <p:pic>
        <p:nvPicPr>
          <p:cNvPr id="21" name="Рисунок 20" descr="Лектор">
            <a:extLst>
              <a:ext uri="{FF2B5EF4-FFF2-40B4-BE49-F238E27FC236}">
                <a16:creationId xmlns:a16="http://schemas.microsoft.com/office/drawing/2014/main" xmlns="" id="{386D63C7-0AEB-4F75-81EB-3510850FFF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8356" y="679540"/>
            <a:ext cx="914400" cy="914400"/>
          </a:xfrm>
          <a:prstGeom prst="rect">
            <a:avLst/>
          </a:prstGeom>
        </p:spPr>
      </p:pic>
      <p:pic>
        <p:nvPicPr>
          <p:cNvPr id="2050" name="Picture 2" descr="https://21204s09.edusite.ru/images/bezymyannyj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2"/>
          <a:stretch/>
        </p:blipFill>
        <p:spPr bwMode="auto">
          <a:xfrm>
            <a:off x="0" y="407247"/>
            <a:ext cx="3747913" cy="11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820378" y="84081"/>
            <a:ext cx="22775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УСПЕХ КАЖДОГО</a:t>
            </a:r>
          </a:p>
          <a:p>
            <a:r>
              <a:rPr lang="ru-RU" dirty="0" smtClean="0"/>
              <a:t> РЕБЕНКА</a:t>
            </a:r>
            <a:endParaRPr lang="ru-RU" dirty="0"/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720517146"/>
              </p:ext>
            </p:extLst>
          </p:nvPr>
        </p:nvGraphicFramePr>
        <p:xfrm>
          <a:off x="7798649" y="127769"/>
          <a:ext cx="1797685" cy="172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0378" y="84081"/>
            <a:ext cx="22775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УСПЕХ КАЖДОГО</a:t>
            </a:r>
          </a:p>
          <a:p>
            <a:r>
              <a:rPr lang="ru-RU" dirty="0" smtClean="0"/>
              <a:t> РЕБЕНКА</a:t>
            </a:r>
            <a:endParaRPr lang="ru-RU" dirty="0"/>
          </a:p>
        </p:txBody>
      </p:sp>
      <p:pic>
        <p:nvPicPr>
          <p:cNvPr id="4100" name="Picture 4" descr="http://uischool8.ru/wp-content/uploads/2019/10/%D0%A4%D0%B8%D0%BD%D0%B0%D0%BD%D1%81%D0%BE%D0%B2%D0%B0%D1%8F-%D0%B3%D1%80%D0%B0%D0%BC%D0%BE%D1%82%D0%BD%D0%BE%D1%81%D1%82%D1%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r="2850"/>
          <a:stretch/>
        </p:blipFill>
        <p:spPr bwMode="auto">
          <a:xfrm>
            <a:off x="5924372" y="912069"/>
            <a:ext cx="3024336" cy="28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70473085"/>
              </p:ext>
            </p:extLst>
          </p:nvPr>
        </p:nvGraphicFramePr>
        <p:xfrm>
          <a:off x="7798649" y="127769"/>
          <a:ext cx="1797685" cy="172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2" name="Picture 6" descr="http://sheg-kargschool.edu.tomsk.ru/wp-content/uploads/2020/04/rdrffhgyuii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5424537" cy="40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189131.selcdn.ru/leonardo/uploadsForSiteId/19820/texteditor/c6f11df9-0670-4dd0-b80f-3c5fee39cb2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1" y="4315889"/>
            <a:ext cx="4902488" cy="2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uischool8.ru/wp-content/uploads/2019/10/%D0%A4%D0%B8%D0%BD%D0%B0%D0%BD%D1%81%D0%BE%D0%B2%D0%B0%D1%8F-%D0%B3%D1%80%D0%B0%D0%BC%D0%BE%D1%82%D0%BD%D0%BE%D1%81%D1%82%D1%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0"/>
          <a:stretch/>
        </p:blipFill>
        <p:spPr bwMode="auto">
          <a:xfrm>
            <a:off x="5625935" y="3801947"/>
            <a:ext cx="3322773" cy="2882993"/>
          </a:xfrm>
          <a:prstGeom prst="rect">
            <a:avLst/>
          </a:prstGeom>
          <a:ln w="127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58.userapi.com/g95V8jezp-RUzPPFbH0bT6Bw5a5EfLLhp9Gk2g/qKaUUWFhdV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4" y="887842"/>
            <a:ext cx="8955236" cy="59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6205392"/>
            <a:ext cx="22775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УСПЕХ КАЖДОГО</a:t>
            </a:r>
          </a:p>
          <a:p>
            <a:r>
              <a:rPr lang="ru-RU" dirty="0" smtClean="0"/>
              <a:t> РЕБЕНКА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27903737"/>
              </p:ext>
            </p:extLst>
          </p:nvPr>
        </p:nvGraphicFramePr>
        <p:xfrm>
          <a:off x="7898585" y="4805842"/>
          <a:ext cx="1797685" cy="172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452" y="0"/>
            <a:ext cx="8784976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2019-2020 учебном году 11 учащихся из Гимназии, СОШ № 19, Лицея, СОШ № 20 прошли конкурсный отбор и стали участниками тематических образовательных смен.</a:t>
            </a:r>
            <a:endPara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7" y="1704396"/>
            <a:ext cx="1113881" cy="1508580"/>
          </a:xfrm>
          <a:prstGeom prst="rect">
            <a:avLst/>
          </a:prstGeom>
        </p:spPr>
      </p:pic>
      <p:pic>
        <p:nvPicPr>
          <p:cNvPr id="6152" name="Picture 8" descr="https://im0-tub-ru.yandex.net/i?id=c2520fe2d27f4a6db81d456048fa952a&amp;n=13&amp;ex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89" y="4880795"/>
            <a:ext cx="4572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vetik.edusite.ru/images/m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5438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4608512" cy="341042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6" descr="https://cdn.pixabay.com/photo/2018/02/27/18/42/yes-3186258_64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13957"/>
            <a:ext cx="2180366" cy="19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1107" y="3573016"/>
            <a:ext cx="288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Открытие </a:t>
            </a:r>
            <a:r>
              <a:rPr lang="ru-RU" sz="2000" b="1" dirty="0"/>
              <a:t>в 2020 году в городе Черногорске на базе ГБПОУ РХ «Черногорский механико-технологический техникум» детского технопарка «</a:t>
            </a:r>
            <a:r>
              <a:rPr lang="ru-RU" sz="2000" b="1" dirty="0" err="1"/>
              <a:t>Кванториум</a:t>
            </a:r>
            <a:r>
              <a:rPr lang="ru-RU" sz="2000" b="1" dirty="0"/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257" y="2669347"/>
            <a:ext cx="3230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 </a:t>
            </a:r>
            <a:r>
              <a:rPr lang="ru-RU" sz="2000" dirty="0" smtClean="0"/>
              <a:t>                 </a:t>
            </a:r>
            <a:r>
              <a:rPr lang="ru-RU" sz="2000" b="1" dirty="0" smtClean="0"/>
              <a:t>направлений:</a:t>
            </a:r>
          </a:p>
          <a:p>
            <a:r>
              <a:rPr lang="ru-RU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автокванториум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аэроквантумы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 IT-</a:t>
            </a:r>
            <a:r>
              <a:rPr lang="ru-RU" sz="2000" b="1" dirty="0" err="1" smtClean="0"/>
              <a:t>квантум</a:t>
            </a:r>
            <a:r>
              <a:rPr lang="ru-RU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проробоквантум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промышленный </a:t>
            </a:r>
            <a:r>
              <a:rPr lang="ru-RU" sz="2000" b="1" dirty="0"/>
              <a:t>дизайн 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хайтек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752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4926" y="37672"/>
            <a:ext cx="2537114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ЦИФРОВАЯ</a:t>
            </a:r>
          </a:p>
          <a:p>
            <a:r>
              <a:rPr lang="ru-RU" dirty="0" smtClean="0"/>
              <a:t>ОБРАЗОВАТЕЛЬНАЯ</a:t>
            </a:r>
          </a:p>
          <a:p>
            <a:r>
              <a:rPr lang="ru-RU" dirty="0" smtClean="0"/>
              <a:t>СРЕДА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60564112"/>
              </p:ext>
            </p:extLst>
          </p:nvPr>
        </p:nvGraphicFramePr>
        <p:xfrm>
          <a:off x="323528" y="1703129"/>
          <a:ext cx="8424936" cy="5144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s://gym7.ru/images/71830-x92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75"/>
            <a:ext cx="2287422" cy="19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duportal44.ru/San-Les/SiteAssets/SitePages/%D0%94%D0%98%D0%A1%D0%A2%D0%90%D0%9D%D0%A6%D0%98%D0%9E%D0%9D%D0%9D%D0%9E%D0%95%20%20%D0%9E%D0%91%D0%A3%D0%A7%D0%95%D0%9D%D0%98%D0%95/%D0%94%D0%B8%D1%81%D1%82%D0%B0%D0%BD%D1%86%D0%B8%D0%BE%D0%BD%D0%BD%D0%BE%D0%B5%20%D0%BE%D0%B1%D1%83%D1%87%D0%B5%D0%BD%D0%B8%D0%B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3018"/>
            <a:ext cx="2552772" cy="177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1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53news.ru/images/images/2020/10/7pJli-8st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328592" cy="69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5900" b="37400"/>
          <a:stretch/>
        </p:blipFill>
        <p:spPr>
          <a:xfrm rot="5400000">
            <a:off x="4412021" y="3338736"/>
            <a:ext cx="8604448" cy="864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5900" b="37400"/>
          <a:stretch/>
        </p:blipFill>
        <p:spPr>
          <a:xfrm rot="16200000">
            <a:off x="-3837917" y="3637658"/>
            <a:ext cx="860444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pbs.twimg.com/media/EOVFe-SWoAAWh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" y="-603448"/>
            <a:ext cx="9036496" cy="82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ll\Desktop\дельфинчик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0" y="5704202"/>
            <a:ext cx="8572500" cy="11079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Строительство </a:t>
            </a:r>
            <a:r>
              <a:rPr lang="ru-RU" sz="2400" b="1" dirty="0"/>
              <a:t>нового детского сада 300</a:t>
            </a:r>
            <a:r>
              <a:rPr lang="ru-RU" sz="2000" b="1" dirty="0" smtClean="0"/>
              <a:t> </a:t>
            </a:r>
            <a:r>
              <a:rPr lang="ru-RU" sz="2000" b="1" dirty="0"/>
              <a:t>мест, </a:t>
            </a:r>
          </a:p>
          <a:p>
            <a:r>
              <a:rPr lang="ru-RU" sz="2000" b="1" dirty="0" smtClean="0"/>
              <a:t>из </a:t>
            </a:r>
            <a:r>
              <a:rPr lang="ru-RU" sz="2000" b="1" dirty="0"/>
              <a:t>них </a:t>
            </a:r>
            <a:r>
              <a:rPr lang="ru-RU" sz="2400" b="1" dirty="0"/>
              <a:t>126</a:t>
            </a:r>
            <a:r>
              <a:rPr lang="ru-RU" sz="2000" b="1" dirty="0"/>
              <a:t> мест - для детей младенческого и раннего </a:t>
            </a:r>
            <a:r>
              <a:rPr lang="ru-RU" sz="2000" b="1" dirty="0" smtClean="0"/>
              <a:t>возрастов</a:t>
            </a:r>
          </a:p>
          <a:p>
            <a:endParaRPr lang="ru-RU" dirty="0"/>
          </a:p>
        </p:txBody>
      </p:sp>
      <p:pic>
        <p:nvPicPr>
          <p:cNvPr id="1028" name="Picture 4" descr="https://i1.sndcdn.com/avatars-000239098472-enzxlt-t500x5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267744" cy="226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heladmin.ru/sites/default/files/n/page/53444/upload/demografiyalogocvetnabelle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57" y="5373216"/>
            <a:ext cx="1788283" cy="17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C7D845F-125C-4A53-8970-F89739926A63}"/>
              </a:ext>
            </a:extLst>
          </p:cNvPr>
          <p:cNvSpPr/>
          <p:nvPr/>
        </p:nvSpPr>
        <p:spPr>
          <a:xfrm>
            <a:off x="7963593" y="6453336"/>
            <a:ext cx="1000895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5900" b="37400"/>
          <a:stretch/>
        </p:blipFill>
        <p:spPr>
          <a:xfrm>
            <a:off x="179512" y="188640"/>
            <a:ext cx="8964488" cy="907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3" y="2014605"/>
            <a:ext cx="8967993" cy="2828789"/>
          </a:xfrm>
          <a:prstGeom prst="rect">
            <a:avLst/>
          </a:prstGeom>
        </p:spPr>
      </p:pic>
      <p:pic>
        <p:nvPicPr>
          <p:cNvPr id="7" name="Picture 2" descr="http://kuznetcova.ucoz.ru/Portfolio/shkkola.gif">
            <a:extLst>
              <a:ext uri="{FF2B5EF4-FFF2-40B4-BE49-F238E27FC236}">
                <a16:creationId xmlns:a16="http://schemas.microsoft.com/office/drawing/2014/main" xmlns="" id="{50223548-102D-4E82-9B6E-DA532133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1189"/>
            <a:ext cx="2699792" cy="245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8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Капля 10"/>
          <p:cNvSpPr/>
          <p:nvPr/>
        </p:nvSpPr>
        <p:spPr>
          <a:xfrm>
            <a:off x="0" y="2643168"/>
            <a:ext cx="3384376" cy="206084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/>
              <a:t>2021г.- Доступность </a:t>
            </a:r>
            <a:r>
              <a:rPr lang="ru-RU" sz="2100" b="1" dirty="0"/>
              <a:t>дошкольного образования для детей от </a:t>
            </a:r>
            <a:r>
              <a:rPr lang="ru-RU" sz="2100" b="1" dirty="0" smtClean="0"/>
              <a:t>2 мес. </a:t>
            </a:r>
            <a:r>
              <a:rPr lang="ru-RU" sz="2100" b="1" dirty="0"/>
              <a:t>до </a:t>
            </a:r>
            <a:r>
              <a:rPr lang="ru-RU" sz="2100" b="1" dirty="0" smtClean="0"/>
              <a:t>3 лет -  100 %</a:t>
            </a:r>
            <a:endParaRPr lang="ru-RU" sz="2100" b="1" dirty="0"/>
          </a:p>
        </p:txBody>
      </p:sp>
      <p:pic>
        <p:nvPicPr>
          <p:cNvPr id="7" name="Picture 2" descr="http://mf.omskportal.ru/magnoliaPublic/dam/jcr:e959edc8-5e56-4a4f-8c28-d7152763e33a/d.2019-12-30-10-51-3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22868" r="22717" b="21712"/>
          <a:stretch/>
        </p:blipFill>
        <p:spPr bwMode="auto">
          <a:xfrm>
            <a:off x="-180528" y="1628800"/>
            <a:ext cx="1386673" cy="13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1\Desktop\Радуга\13_08_2014\KOR_0002.JPG">
            <a:extLst>
              <a:ext uri="{FF2B5EF4-FFF2-40B4-BE49-F238E27FC236}">
                <a16:creationId xmlns:a16="http://schemas.microsoft.com/office/drawing/2014/main" xmlns="" id="{2A702DC2-9E82-4D3C-AFD0-BCB8AAEB2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7857" b="-1"/>
          <a:stretch/>
        </p:blipFill>
        <p:spPr bwMode="auto">
          <a:xfrm>
            <a:off x="20" y="10"/>
            <a:ext cx="552752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пол, ребенок, внутренний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4914A3C-0C16-4498-BC04-7A09FB1C8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r="8604" b="3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3" name="Рисунок 2" descr="Изображение выглядит как дерево, трава, внешний, цвет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176DC6C-B2C7-46B0-86B6-3AA21B0AE6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15752" b="2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62A084-EC10-468B-B8FC-B2DBD2B0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656"/>
            <a:ext cx="4104456" cy="618630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Коллектив МБДОУ «РОМАШКА»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Лауреат </a:t>
            </a:r>
            <a:r>
              <a:rPr lang="ru-RU" sz="2800" b="1" dirty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Открытого межрегионального конкурса </a:t>
            </a:r>
            <a:endParaRPr lang="ru-RU" sz="2800" b="1" dirty="0" smtClean="0">
              <a:solidFill>
                <a:schemeClr val="tx1"/>
              </a:solidFill>
              <a:latin typeface="Isadora Cyr " pitchFamily="2" charset="0"/>
              <a:ea typeface="Adobe Fangsong Std R" pitchFamily="18" charset="-128"/>
            </a:endParaRPr>
          </a:p>
          <a:p>
            <a:pPr lvl="0"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100 Престижных детских садов России» </a:t>
            </a:r>
            <a:endParaRPr lang="ru-RU" sz="2800" b="1" dirty="0" smtClean="0">
              <a:solidFill>
                <a:schemeClr val="tx1"/>
              </a:solidFill>
              <a:latin typeface="Isadora Cyr " pitchFamily="2" charset="0"/>
              <a:ea typeface="Adobe Fangsong Std R" pitchFamily="18" charset="-128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Призёр Регионального этапа </a:t>
            </a:r>
            <a:r>
              <a:rPr lang="ru-RU" sz="2800" b="1" dirty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XVIII Международной ярмарки социально-педагогических инноваций </a:t>
            </a:r>
            <a:r>
              <a:rPr lang="ru-RU" sz="2800" b="1" dirty="0" smtClean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 в </a:t>
            </a:r>
            <a:r>
              <a:rPr lang="ru-RU" sz="2800" b="1" dirty="0">
                <a:solidFill>
                  <a:schemeClr val="tx1"/>
                </a:solidFill>
                <a:latin typeface="Isadora Cyr " pitchFamily="2" charset="0"/>
                <a:ea typeface="Adobe Fangsong Std R" pitchFamily="18" charset="-128"/>
              </a:rPr>
              <a:t>Республике Хакасия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47971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Рябцева Елена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Алексеевна,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заведующий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МБДОУ 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"Ромашка"</a:t>
            </a:r>
          </a:p>
        </p:txBody>
      </p:sp>
    </p:spTree>
    <p:extLst>
      <p:ext uri="{BB962C8B-B14F-4D97-AF65-F5344CB8AC3E}">
        <p14:creationId xmlns:p14="http://schemas.microsoft.com/office/powerpoint/2010/main" val="16561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48064" y="33569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Тыщенко Людмила Дмитриевна,</a:t>
            </a:r>
            <a:endParaRPr lang="ru-RU" b="1" dirty="0" smtClean="0">
              <a:solidFill>
                <a:srgbClr val="000000"/>
              </a:solidFill>
              <a:latin typeface="Adventure" pitchFamily="2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заведующий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МБДОУ 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"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Росинка</a:t>
            </a: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597016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Ивашкевич Татьяна Петровна,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dventure" pitchFamily="2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заведующий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dventure" pitchFamily="2" charset="0"/>
              </a:rPr>
              <a:t>МАДОУ «Калинка"</a:t>
            </a:r>
            <a:endParaRPr lang="ru-RU" b="1" dirty="0">
              <a:solidFill>
                <a:srgbClr val="000000"/>
              </a:solidFill>
              <a:latin typeface="Adventure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latin typeface="Comic Sans MS" pitchFamily="66" charset="0"/>
              </a:rPr>
              <a:t>Коллективы МАДОУ «КАЛИКА»,</a:t>
            </a:r>
          </a:p>
          <a:p>
            <a:pPr lvl="0" algn="ctr">
              <a:defRPr/>
            </a:pP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                   МБДОУ </a:t>
            </a:r>
            <a:r>
              <a:rPr lang="ru-RU" sz="1400" b="1" dirty="0">
                <a:latin typeface="Comic Sans MS" pitchFamily="66" charset="0"/>
              </a:rPr>
              <a:t>«</a:t>
            </a:r>
            <a:r>
              <a:rPr lang="ru-RU" sz="1400" b="1" dirty="0" smtClean="0">
                <a:latin typeface="Comic Sans MS" pitchFamily="66" charset="0"/>
              </a:rPr>
              <a:t>РОСИНКА</a:t>
            </a:r>
            <a:r>
              <a:rPr lang="ru-RU" sz="1400" b="1" dirty="0">
                <a:latin typeface="Comic Sans MS" pitchFamily="66" charset="0"/>
              </a:rPr>
              <a:t>», </a:t>
            </a:r>
          </a:p>
          <a:p>
            <a:pPr lvl="0">
              <a:defRPr/>
            </a:pPr>
            <a:endParaRPr lang="ru-RU" sz="1400" b="1" dirty="0" smtClean="0">
              <a:latin typeface="Calibri"/>
            </a:endParaRPr>
          </a:p>
          <a:p>
            <a:pPr lvl="0">
              <a:defRPr/>
            </a:pPr>
            <a:r>
              <a:rPr lang="ru-RU" sz="2400" b="1" dirty="0" smtClean="0">
                <a:latin typeface="Isadora Cyr " pitchFamily="2" charset="0"/>
                <a:ea typeface="Adobe Fangsong Std R" pitchFamily="18" charset="-128"/>
              </a:rPr>
              <a:t>                      Победители </a:t>
            </a:r>
          </a:p>
          <a:p>
            <a:pPr lvl="0">
              <a:defRPr/>
            </a:pPr>
            <a:r>
              <a:rPr lang="ru-RU" sz="2400" b="1" dirty="0" smtClean="0">
                <a:latin typeface="Isadora Cyr " pitchFamily="2" charset="0"/>
                <a:ea typeface="Adobe Fangsong Std R" pitchFamily="18" charset="-128"/>
              </a:rPr>
              <a:t>Всероссийского </a:t>
            </a:r>
            <a:r>
              <a:rPr lang="ru-RU" sz="2400" b="1" dirty="0">
                <a:latin typeface="Isadora Cyr " pitchFamily="2" charset="0"/>
                <a:ea typeface="Adobe Fangsong Std R" pitchFamily="18" charset="-128"/>
              </a:rPr>
              <a:t>смотра-конкурса «Образцовый детский сад  </a:t>
            </a:r>
            <a:endParaRPr lang="ru-RU" sz="2400" b="1" dirty="0" smtClean="0">
              <a:latin typeface="Isadora Cyr " pitchFamily="2" charset="0"/>
              <a:ea typeface="Adobe Fangsong Std R" pitchFamily="18" charset="-128"/>
            </a:endParaRPr>
          </a:p>
          <a:p>
            <a:pPr lvl="0">
              <a:defRPr/>
            </a:pPr>
            <a:r>
              <a:rPr lang="ru-RU" sz="2400" b="1" dirty="0">
                <a:latin typeface="Isadora Cyr " pitchFamily="2" charset="0"/>
                <a:ea typeface="Adobe Fangsong Std R" pitchFamily="18" charset="-128"/>
              </a:rPr>
              <a:t> </a:t>
            </a:r>
            <a:r>
              <a:rPr lang="ru-RU" sz="2400" b="1" dirty="0" smtClean="0">
                <a:latin typeface="Isadora Cyr " pitchFamily="2" charset="0"/>
                <a:ea typeface="Adobe Fangsong Std R" pitchFamily="18" charset="-128"/>
              </a:rPr>
              <a:t>                            2019-2020</a:t>
            </a:r>
            <a:r>
              <a:rPr lang="ru-RU" sz="2400" b="1" dirty="0">
                <a:latin typeface="Isadora Cyr " pitchFamily="2" charset="0"/>
                <a:ea typeface="Adobe Fangsong Std R" pitchFamily="18" charset="-128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672765"/>
            <a:ext cx="1840319" cy="2291783"/>
          </a:xfrm>
          <a:prstGeom prst="rect">
            <a:avLst/>
          </a:prstGeom>
        </p:spPr>
      </p:pic>
      <p:pic>
        <p:nvPicPr>
          <p:cNvPr id="1032" name="Picture 8" descr="https://xn--80aabfkbfnmhdk8bd1axdn4e8e.xn--p1ai/web/graphics/1/logo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42" y="450912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47">
  <a:themeElements>
    <a:clrScheme name="sample 3">
      <a:dk1>
        <a:srgbClr val="000000"/>
      </a:dk1>
      <a:lt1>
        <a:srgbClr val="FFFFFF"/>
      </a:lt1>
      <a:dk2>
        <a:srgbClr val="0B3191"/>
      </a:dk2>
      <a:lt2>
        <a:srgbClr val="C0C0C0"/>
      </a:lt2>
      <a:accent1>
        <a:srgbClr val="3195D9"/>
      </a:accent1>
      <a:accent2>
        <a:srgbClr val="63C2F7"/>
      </a:accent2>
      <a:accent3>
        <a:srgbClr val="FFFFFF"/>
      </a:accent3>
      <a:accent4>
        <a:srgbClr val="000000"/>
      </a:accent4>
      <a:accent5>
        <a:srgbClr val="ADC8E9"/>
      </a:accent5>
      <a:accent6>
        <a:srgbClr val="59B0E0"/>
      </a:accent6>
      <a:hlink>
        <a:srgbClr val="4173F1"/>
      </a:hlink>
      <a:folHlink>
        <a:srgbClr val="3B97A9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175B5B"/>
        </a:dk2>
        <a:lt2>
          <a:srgbClr val="C0C0C0"/>
        </a:lt2>
        <a:accent1>
          <a:srgbClr val="7DB038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BFD4AE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00E8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000000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0B3191"/>
        </a:dk2>
        <a:lt2>
          <a:srgbClr val="C0C0C0"/>
        </a:lt2>
        <a:accent1>
          <a:srgbClr val="3195D9"/>
        </a:accent1>
        <a:accent2>
          <a:srgbClr val="63C2F7"/>
        </a:accent2>
        <a:accent3>
          <a:srgbClr val="FFFFFF"/>
        </a:accent3>
        <a:accent4>
          <a:srgbClr val="000000"/>
        </a:accent4>
        <a:accent5>
          <a:srgbClr val="ADC8E9"/>
        </a:accent5>
        <a:accent6>
          <a:srgbClr val="59B0E0"/>
        </a:accent6>
        <a:hlink>
          <a:srgbClr val="4173F1"/>
        </a:hlink>
        <a:folHlink>
          <a:srgbClr val="3B97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Шаблон оформления «Театральный»">
  <a:themeElements>
    <a:clrScheme name="Шаблон оформления «Театральный» 2">
      <a:dk1>
        <a:srgbClr val="000000"/>
      </a:dk1>
      <a:lt1>
        <a:srgbClr val="FFFFFF"/>
      </a:lt1>
      <a:dk2>
        <a:srgbClr val="003399"/>
      </a:dk2>
      <a:lt2>
        <a:srgbClr val="5A92D2"/>
      </a:lt2>
      <a:accent1>
        <a:srgbClr val="CCECFF"/>
      </a:accent1>
      <a:accent2>
        <a:srgbClr val="CC99FF"/>
      </a:accent2>
      <a:accent3>
        <a:srgbClr val="FFFFFF"/>
      </a:accent3>
      <a:accent4>
        <a:srgbClr val="000000"/>
      </a:accent4>
      <a:accent5>
        <a:srgbClr val="E2F4FF"/>
      </a:accent5>
      <a:accent6>
        <a:srgbClr val="B98AE7"/>
      </a:accent6>
      <a:hlink>
        <a:srgbClr val="FFFFFF"/>
      </a:hlink>
      <a:folHlink>
        <a:srgbClr val="99CCFF"/>
      </a:folHlink>
    </a:clrScheme>
    <a:fontScheme name="Шаблон оформления «Театральный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Театральный»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sz="5400" b="1" dirty="0" smtClean="0">
            <a:latin typeface="Andantino script" panose="020004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-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Шаблон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1140</Words>
  <Application>Microsoft Office PowerPoint</Application>
  <PresentationFormat>Экран (4:3)</PresentationFormat>
  <Paragraphs>281</Paragraphs>
  <Slides>50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25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50</vt:i4>
      </vt:variant>
    </vt:vector>
  </HeadingPairs>
  <TitlesOfParts>
    <vt:vector size="90" baseType="lpstr">
      <vt:lpstr>Microsoft Tai Le</vt:lpstr>
      <vt:lpstr>Calibri</vt:lpstr>
      <vt:lpstr>Kokila</vt:lpstr>
      <vt:lpstr>SimSun</vt:lpstr>
      <vt:lpstr>Comic Sans MS</vt:lpstr>
      <vt:lpstr>Trebuchet MS</vt:lpstr>
      <vt:lpstr>Adventure</vt:lpstr>
      <vt:lpstr>Segoe Print</vt:lpstr>
      <vt:lpstr>Arial</vt:lpstr>
      <vt:lpstr>Adobe Fangsong Std R</vt:lpstr>
      <vt:lpstr>Wingdings 2</vt:lpstr>
      <vt:lpstr>Times New Roman</vt:lpstr>
      <vt:lpstr>Calibri Light</vt:lpstr>
      <vt:lpstr>Wingdings</vt:lpstr>
      <vt:lpstr>Palatino Linotype</vt:lpstr>
      <vt:lpstr>Impact</vt:lpstr>
      <vt:lpstr>Arial Narrow</vt:lpstr>
      <vt:lpstr>Alexandra Zeferino Three</vt:lpstr>
      <vt:lpstr>Roboto</vt:lpstr>
      <vt:lpstr>Symbol</vt:lpstr>
      <vt:lpstr>Candara</vt:lpstr>
      <vt:lpstr>Verdana</vt:lpstr>
      <vt:lpstr>Isadora Cyr </vt:lpstr>
      <vt:lpstr>Franklin Gothic Demi</vt:lpstr>
      <vt:lpstr>Tahoma</vt:lpstr>
      <vt:lpstr>1_47</vt:lpstr>
      <vt:lpstr>Тема Office</vt:lpstr>
      <vt:lpstr>Office Theme</vt:lpstr>
      <vt:lpstr>4-10</vt:lpstr>
      <vt:lpstr>1_Шаблон5</vt:lpstr>
      <vt:lpstr>HDOfficeLightV0</vt:lpstr>
      <vt:lpstr>1_Оформление по умолчанию</vt:lpstr>
      <vt:lpstr>1_Тема Office</vt:lpstr>
      <vt:lpstr>3_NewsPrint</vt:lpstr>
      <vt:lpstr>4_Тема Office</vt:lpstr>
      <vt:lpstr>6_Тема Office</vt:lpstr>
      <vt:lpstr>10_Тема Office</vt:lpstr>
      <vt:lpstr>11_Тема Office</vt:lpstr>
      <vt:lpstr>12_Тема Office</vt:lpstr>
      <vt:lpstr>5_Шаблон оформления «Театральный»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ПРОЕКТА</vt:lpstr>
      <vt:lpstr>Презентация PowerPoint</vt:lpstr>
      <vt:lpstr>Исследования компетенций учителей – часть программы национальной системы учительского роста.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Всероссийская олимпиада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</dc:creator>
  <cp:lastModifiedBy>Татьяна</cp:lastModifiedBy>
  <cp:revision>120</cp:revision>
  <dcterms:created xsi:type="dcterms:W3CDTF">2018-08-21T09:24:18Z</dcterms:created>
  <dcterms:modified xsi:type="dcterms:W3CDTF">2020-10-07T03:28:25Z</dcterms:modified>
</cp:coreProperties>
</file>